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86" r:id="rId6"/>
    <p:sldId id="279" r:id="rId7"/>
    <p:sldId id="281" r:id="rId8"/>
    <p:sldId id="280" r:id="rId9"/>
    <p:sldId id="260" r:id="rId10"/>
    <p:sldId id="262" r:id="rId11"/>
    <p:sldId id="264" r:id="rId12"/>
    <p:sldId id="263" r:id="rId13"/>
    <p:sldId id="265" r:id="rId14"/>
    <p:sldId id="266" r:id="rId15"/>
    <p:sldId id="268" r:id="rId16"/>
    <p:sldId id="269" r:id="rId17"/>
    <p:sldId id="270" r:id="rId18"/>
    <p:sldId id="271" r:id="rId19"/>
    <p:sldId id="287" r:id="rId20"/>
    <p:sldId id="288" r:id="rId21"/>
    <p:sldId id="273" r:id="rId22"/>
    <p:sldId id="283" r:id="rId23"/>
    <p:sldId id="284" r:id="rId24"/>
    <p:sldId id="274" r:id="rId25"/>
    <p:sldId id="267" r:id="rId26"/>
    <p:sldId id="275" r:id="rId27"/>
    <p:sldId id="277" r:id="rId28"/>
    <p:sldId id="285" r:id="rId29"/>
    <p:sldId id="276" r:id="rId30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7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F588C-A743-4F26-A985-A9AEEEAAD907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434B69-B8C5-48AC-99CF-77B60A1C89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7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94EEAF-242D-4411-BAAF-4EB5590CBC03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2B7FD-BD29-48C0-9B66-F256C379B5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8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8542B-9701-418F-8266-E1AC327C6399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F495D2-BB12-4173-BB59-A297D4F85A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4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88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1669292" y="1186479"/>
            <a:ext cx="8848337" cy="4477853"/>
            <a:chOff x="1669292" y="1186479"/>
            <a:chExt cx="8848337" cy="4477853"/>
          </a:xfrm>
        </p:grpSpPr>
        <p:sp>
          <p:nvSpPr>
            <p:cNvPr id="23" name="Rectangle 38"/>
            <p:cNvSpPr/>
            <p:nvPr/>
          </p:nvSpPr>
          <p:spPr>
            <a:xfrm>
              <a:off x="1674037" y="1186479"/>
              <a:ext cx="8843592" cy="716185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39"/>
            <p:cNvSpPr/>
            <p:nvPr/>
          </p:nvSpPr>
          <p:spPr>
            <a:xfrm rot="10799991">
              <a:off x="5892384" y="5313267"/>
              <a:ext cx="407237" cy="35106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40"/>
            <p:cNvSpPr/>
            <p:nvPr/>
          </p:nvSpPr>
          <p:spPr>
            <a:xfrm>
              <a:off x="1669292" y="1991151"/>
              <a:ext cx="8845667" cy="3322198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Title 1"/>
          <p:cNvSpPr txBox="1">
            <a:spLocks noGrp="1"/>
          </p:cNvSpPr>
          <p:nvPr>
            <p:ph type="ctrTitle"/>
          </p:nvPr>
        </p:nvSpPr>
        <p:spPr>
          <a:xfrm>
            <a:off x="1759232" y="2075505"/>
            <a:ext cx="8679914" cy="1748725"/>
          </a:xfrm>
        </p:spPr>
        <p:txBody>
          <a:bodyPr bIns="0" anchor="b"/>
          <a:lstStyle>
            <a:lvl1pPr>
              <a:lnSpc>
                <a:spcPct val="80000"/>
              </a:lnSpc>
              <a:defRPr sz="54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" name="Subtitle 2"/>
          <p:cNvSpPr txBox="1">
            <a:spLocks noGrp="1"/>
          </p:cNvSpPr>
          <p:nvPr>
            <p:ph type="subTitle" idx="1"/>
          </p:nvPr>
        </p:nvSpPr>
        <p:spPr>
          <a:xfrm>
            <a:off x="1759232" y="3906261"/>
            <a:ext cx="8673431" cy="1322588"/>
          </a:xfrm>
        </p:spPr>
        <p:txBody>
          <a:bodyPr tIns="0" anchorCtr="1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D263C0-1A37-410D-890D-D94064BFB8CB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2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CB608-1304-49AC-9EAB-4DA5F5AA9F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9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7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9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498979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18445" y="803181"/>
            <a:ext cx="6281873" cy="5248619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DD3836-925B-42FC-AE9D-705890013334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37B7B-E195-40AB-A226-EAB2F6B36D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1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6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3259543" y="1186479"/>
            <a:ext cx="5666143" cy="4477853"/>
            <a:chOff x="3259543" y="1186479"/>
            <a:chExt cx="5666143" cy="4477853"/>
          </a:xfrm>
        </p:grpSpPr>
        <p:sp>
          <p:nvSpPr>
            <p:cNvPr id="23" name="Rectangle 98"/>
            <p:cNvSpPr/>
            <p:nvPr/>
          </p:nvSpPr>
          <p:spPr>
            <a:xfrm>
              <a:off x="3259543" y="1186479"/>
              <a:ext cx="5657877" cy="716185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39"/>
            <p:cNvSpPr/>
            <p:nvPr/>
          </p:nvSpPr>
          <p:spPr>
            <a:xfrm rot="10799991">
              <a:off x="5892384" y="5313267"/>
              <a:ext cx="407237" cy="35106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100"/>
            <p:cNvSpPr/>
            <p:nvPr/>
          </p:nvSpPr>
          <p:spPr>
            <a:xfrm>
              <a:off x="3259543" y="1991151"/>
              <a:ext cx="5666143" cy="3322198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Title 1"/>
          <p:cNvSpPr txBox="1">
            <a:spLocks noGrp="1"/>
          </p:cNvSpPr>
          <p:nvPr>
            <p:ph type="title"/>
          </p:nvPr>
        </p:nvSpPr>
        <p:spPr>
          <a:xfrm>
            <a:off x="3344216" y="2074727"/>
            <a:ext cx="5490222" cy="1689390"/>
          </a:xfrm>
        </p:spPr>
        <p:txBody>
          <a:bodyPr bIns="0" anchor="b"/>
          <a:lstStyle>
            <a:lvl1pPr>
              <a:defRPr sz="44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" name="Text Placeholder 2"/>
          <p:cNvSpPr txBox="1">
            <a:spLocks noGrp="1"/>
          </p:cNvSpPr>
          <p:nvPr>
            <p:ph type="body" idx="1"/>
          </p:nvPr>
        </p:nvSpPr>
        <p:spPr>
          <a:xfrm>
            <a:off x="3344216" y="3846853"/>
            <a:ext cx="5490222" cy="1383770"/>
          </a:xfrm>
        </p:spPr>
        <p:txBody>
          <a:bodyPr tIns="0" anchorCtr="1"/>
          <a:lstStyle>
            <a:lvl1pPr marL="0" indent="0" algn="ctr"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B4821F-CDA7-46BE-8CB5-DB7A71D3B01A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2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830A4F-8EB8-44A3-B1A6-7BEF48AA33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6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58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59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61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997" y="2339666"/>
            <a:ext cx="3500826" cy="247006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20877" y="803190"/>
            <a:ext cx="6269592" cy="2382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 txBox="1">
            <a:spLocks noGrp="1"/>
          </p:cNvSpPr>
          <p:nvPr>
            <p:ph idx="2"/>
          </p:nvPr>
        </p:nvSpPr>
        <p:spPr>
          <a:xfrm>
            <a:off x="5118445" y="3672166"/>
            <a:ext cx="6272025" cy="23835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6FCE89-C608-405A-A72E-84F7E8467D24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8B3969-E89B-41BF-9F9D-6BDBFAED25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8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60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61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63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997" y="2363916"/>
            <a:ext cx="3500826" cy="24604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Text Placeholder 2"/>
          <p:cNvSpPr txBox="1">
            <a:spLocks noGrp="1"/>
          </p:cNvSpPr>
          <p:nvPr>
            <p:ph type="body" idx="1"/>
          </p:nvPr>
        </p:nvSpPr>
        <p:spPr>
          <a:xfrm>
            <a:off x="5125138" y="803181"/>
            <a:ext cx="6265084" cy="6858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78C30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/>
          <p:cNvSpPr txBox="1">
            <a:spLocks noGrp="1"/>
          </p:cNvSpPr>
          <p:nvPr>
            <p:ph idx="2"/>
          </p:nvPr>
        </p:nvSpPr>
        <p:spPr>
          <a:xfrm>
            <a:off x="5125303" y="1488981"/>
            <a:ext cx="6264353" cy="1696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4"/>
          <p:cNvSpPr txBox="1">
            <a:spLocks noGrp="1"/>
          </p:cNvSpPr>
          <p:nvPr>
            <p:ph type="body" idx="3"/>
          </p:nvPr>
        </p:nvSpPr>
        <p:spPr>
          <a:xfrm>
            <a:off x="5118655" y="3665884"/>
            <a:ext cx="6264417" cy="6858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78C30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/>
          <p:cNvSpPr txBox="1">
            <a:spLocks noGrp="1"/>
          </p:cNvSpPr>
          <p:nvPr>
            <p:ph idx="4"/>
          </p:nvPr>
        </p:nvSpPr>
        <p:spPr>
          <a:xfrm>
            <a:off x="5118445" y="4351684"/>
            <a:ext cx="6265587" cy="17040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9AF33-E7B6-45BB-8406-91DB2A5C714C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4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5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20CE77-5F59-4EBC-AC5D-A131F3869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6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4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1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1FEE4-F404-4A59-961F-5232B12AD852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B4C3A-E18D-48D3-97FC-F53863BB6B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F6FECF-7D98-4937-B992-A6F0071BA47C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B3C9E6-A8AB-4477-A283-F88B2E0411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3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1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32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52028"/>
            <a:ext cx="3501201" cy="1223293"/>
          </a:xfrm>
        </p:spPr>
        <p:txBody>
          <a:bodyPr bIns="0" anchor="b"/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09987" y="802806"/>
            <a:ext cx="6275033" cy="5249936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3"/>
          <p:cNvSpPr txBox="1">
            <a:spLocks noGrp="1"/>
          </p:cNvSpPr>
          <p:nvPr>
            <p:ph type="body" idx="2"/>
          </p:nvPr>
        </p:nvSpPr>
        <p:spPr>
          <a:xfrm>
            <a:off x="888632" y="3580186"/>
            <a:ext cx="3501201" cy="1221162"/>
          </a:xfrm>
        </p:spPr>
        <p:txBody>
          <a:bodyPr anchorCtr="1"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DB0B79-571E-4613-A9C4-D6F53B13BE73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D04EF-56B6-42EE-AA51-CF99D944D1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FB67F-6082-4662-8B1E-7D410F848405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810C1C-C9C6-4D89-9AE7-7168B63093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2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75"/>
          <p:cNvGrpSpPr/>
          <p:nvPr/>
        </p:nvGrpSpPr>
        <p:grpSpPr>
          <a:xfrm>
            <a:off x="805339" y="1698333"/>
            <a:ext cx="5941542" cy="3470412"/>
            <a:chOff x="805339" y="1698333"/>
            <a:chExt cx="5941542" cy="3470412"/>
          </a:xfrm>
        </p:grpSpPr>
        <p:sp>
          <p:nvSpPr>
            <p:cNvPr id="23" name="Rectangle 76"/>
            <p:cNvSpPr/>
            <p:nvPr/>
          </p:nvSpPr>
          <p:spPr>
            <a:xfrm>
              <a:off x="805339" y="1698333"/>
              <a:ext cx="5941542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9"/>
            <p:cNvSpPr/>
            <p:nvPr/>
          </p:nvSpPr>
          <p:spPr>
            <a:xfrm rot="10799991">
              <a:off x="3618024" y="4896346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78"/>
            <p:cNvSpPr/>
            <p:nvPr/>
          </p:nvSpPr>
          <p:spPr>
            <a:xfrm>
              <a:off x="805339" y="2274405"/>
              <a:ext cx="5941542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543507" y="0"/>
            <a:ext cx="4648489" cy="6858000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27" name="Title 1"/>
          <p:cNvSpPr txBox="1">
            <a:spLocks noGrp="1"/>
          </p:cNvSpPr>
          <p:nvPr>
            <p:ph type="title"/>
          </p:nvPr>
        </p:nvSpPr>
        <p:spPr>
          <a:xfrm>
            <a:off x="885440" y="2360258"/>
            <a:ext cx="5776648" cy="1178030"/>
          </a:xfrm>
        </p:spPr>
        <p:txBody>
          <a:bodyPr bIns="0" anchor="b"/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" name="Text Placeholder 3"/>
          <p:cNvSpPr txBox="1">
            <a:spLocks noGrp="1"/>
          </p:cNvSpPr>
          <p:nvPr>
            <p:ph type="body" idx="2"/>
          </p:nvPr>
        </p:nvSpPr>
        <p:spPr>
          <a:xfrm>
            <a:off x="885440" y="3545009"/>
            <a:ext cx="5776648" cy="127419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7CB9B3-608D-4254-8BE5-33974BC16897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0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804672" y="6227064"/>
            <a:ext cx="5942200" cy="32004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828376" y="320040"/>
            <a:ext cx="914400" cy="320040"/>
          </a:xfrm>
        </p:spPr>
        <p:txBody>
          <a:bodyPr/>
          <a:lstStyle>
            <a:lvl1pPr>
              <a:defRPr/>
            </a:lvl1pPr>
          </a:lstStyle>
          <a:p>
            <a:pPr lvl="0"/>
            <a:fld id="{ED0AB20E-BC2C-46E4-87A5-C9C400444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4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2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395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1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109987" y="794723"/>
            <a:ext cx="6275033" cy="52570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FA812-47B3-43F4-94A8-9DD913EAD53F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93A6DA-40E0-43B1-9CC5-416E998332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4"/>
          <p:cNvGrpSpPr/>
          <p:nvPr/>
        </p:nvGrpSpPr>
        <p:grpSpPr>
          <a:xfrm>
            <a:off x="0" y="0"/>
            <a:ext cx="12584108" cy="6853235"/>
            <a:chExt cx="12584108" cy="6853235"/>
          </a:xfrm>
        </p:grpSpPr>
        <p:sp>
          <p:nvSpPr>
            <p:cNvPr id="3" name="Freeform 5"/>
            <p:cNvSpPr/>
            <p:nvPr/>
          </p:nvSpPr>
          <p:spPr>
            <a:xfrm flipH="1">
              <a:off x="6997702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 flipH="1">
              <a:off x="0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 flipH="1">
              <a:off x="0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 flipH="1">
              <a:off x="7369177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 flipH="1">
              <a:off x="0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 flipH="1">
              <a:off x="4764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 flipH="1">
              <a:off x="7543800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 flipH="1">
              <a:off x="0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 flipH="1">
              <a:off x="0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 flipH="1">
              <a:off x="7920039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 flipH="1">
              <a:off x="0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 flipH="1">
              <a:off x="8047040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 flipH="1">
              <a:off x="0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 flipH="1">
              <a:off x="8261347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flipH="1">
              <a:off x="0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 flipH="1">
              <a:off x="885031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 flipH="1">
              <a:off x="8959848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 flipH="1">
              <a:off x="10180636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 flipH="1">
              <a:off x="10380661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 flipH="1">
              <a:off x="11947522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 flipH="1">
              <a:off x="10590215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7718944" y="1699586"/>
            <a:ext cx="3674479" cy="3470421"/>
            <a:chOff x="7718944" y="1699586"/>
            <a:chExt cx="3674479" cy="3470421"/>
          </a:xfrm>
        </p:grpSpPr>
        <p:sp>
          <p:nvSpPr>
            <p:cNvPr id="25" name="Rectangle 22"/>
            <p:cNvSpPr/>
            <p:nvPr/>
          </p:nvSpPr>
          <p:spPr>
            <a:xfrm>
              <a:off x="7718944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9401202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7725143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807439" y="2349925"/>
            <a:ext cx="3501191" cy="2456444"/>
          </a:xfrm>
        </p:spPr>
        <p:txBody>
          <a:bodyPr vert="eaVert" anchorCtr="0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02742" y="798444"/>
            <a:ext cx="6268623" cy="525730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6098C1-E5E0-42EA-9D6A-E007928BC821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F9F2E2-7246-4AD2-8944-C550F084B4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88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1669292" y="1186479"/>
            <a:ext cx="8848337" cy="4477872"/>
            <a:chOff x="1669292" y="1186479"/>
            <a:chExt cx="8848337" cy="4477872"/>
          </a:xfrm>
        </p:grpSpPr>
        <p:sp>
          <p:nvSpPr>
            <p:cNvPr id="23" name="Rectangle 38"/>
            <p:cNvSpPr/>
            <p:nvPr/>
          </p:nvSpPr>
          <p:spPr>
            <a:xfrm>
              <a:off x="1674037" y="1186479"/>
              <a:ext cx="8843592" cy="716185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39"/>
            <p:cNvSpPr/>
            <p:nvPr/>
          </p:nvSpPr>
          <p:spPr>
            <a:xfrm rot="10799991">
              <a:off x="5892384" y="5313286"/>
              <a:ext cx="407237" cy="35106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40"/>
            <p:cNvSpPr/>
            <p:nvPr/>
          </p:nvSpPr>
          <p:spPr>
            <a:xfrm>
              <a:off x="1669292" y="1991151"/>
              <a:ext cx="8845667" cy="3322198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Title 1"/>
          <p:cNvSpPr txBox="1">
            <a:spLocks noGrp="1"/>
          </p:cNvSpPr>
          <p:nvPr>
            <p:ph type="ctrTitle"/>
          </p:nvPr>
        </p:nvSpPr>
        <p:spPr>
          <a:xfrm>
            <a:off x="1759232" y="2075505"/>
            <a:ext cx="8679914" cy="1748725"/>
          </a:xfrm>
        </p:spPr>
        <p:txBody>
          <a:bodyPr bIns="0" anchor="b"/>
          <a:lstStyle>
            <a:lvl1pPr>
              <a:lnSpc>
                <a:spcPct val="80000"/>
              </a:lnSpc>
              <a:defRPr sz="54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" name="Subtitle 2"/>
          <p:cNvSpPr txBox="1">
            <a:spLocks noGrp="1"/>
          </p:cNvSpPr>
          <p:nvPr>
            <p:ph type="subTitle" idx="1"/>
          </p:nvPr>
        </p:nvSpPr>
        <p:spPr>
          <a:xfrm>
            <a:off x="1759232" y="3906261"/>
            <a:ext cx="8673431" cy="1322588"/>
          </a:xfrm>
        </p:spPr>
        <p:txBody>
          <a:bodyPr tIns="0" anchorCtr="1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C3CF04-0F6A-4A38-A7BF-E755F34802D3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2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709D9-FA27-444B-BE9E-AAD30C2F7C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9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7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9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498979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18445" y="803181"/>
            <a:ext cx="6281873" cy="5248619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1DE02-F3A9-4049-9CA4-B4B7DBFF5828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6DE2E7-C940-4E77-8097-9B0E07403C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6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3259543" y="1186479"/>
            <a:ext cx="5666143" cy="4477872"/>
            <a:chOff x="3259543" y="1186479"/>
            <a:chExt cx="5666143" cy="4477872"/>
          </a:xfrm>
        </p:grpSpPr>
        <p:sp>
          <p:nvSpPr>
            <p:cNvPr id="23" name="Rectangle 98"/>
            <p:cNvSpPr/>
            <p:nvPr/>
          </p:nvSpPr>
          <p:spPr>
            <a:xfrm>
              <a:off x="3259543" y="1186479"/>
              <a:ext cx="5657877" cy="716185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39"/>
            <p:cNvSpPr/>
            <p:nvPr/>
          </p:nvSpPr>
          <p:spPr>
            <a:xfrm rot="10799991">
              <a:off x="5892384" y="5313286"/>
              <a:ext cx="407237" cy="35106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100"/>
            <p:cNvSpPr/>
            <p:nvPr/>
          </p:nvSpPr>
          <p:spPr>
            <a:xfrm>
              <a:off x="3259543" y="1991151"/>
              <a:ext cx="5666143" cy="3322198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Title 1"/>
          <p:cNvSpPr txBox="1">
            <a:spLocks noGrp="1"/>
          </p:cNvSpPr>
          <p:nvPr>
            <p:ph type="title"/>
          </p:nvPr>
        </p:nvSpPr>
        <p:spPr>
          <a:xfrm>
            <a:off x="3344216" y="2074727"/>
            <a:ext cx="5490222" cy="1689390"/>
          </a:xfrm>
        </p:spPr>
        <p:txBody>
          <a:bodyPr bIns="0" anchor="b"/>
          <a:lstStyle>
            <a:lvl1pPr>
              <a:defRPr sz="44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" name="Text Placeholder 2"/>
          <p:cNvSpPr txBox="1">
            <a:spLocks noGrp="1"/>
          </p:cNvSpPr>
          <p:nvPr>
            <p:ph type="body" idx="1"/>
          </p:nvPr>
        </p:nvSpPr>
        <p:spPr>
          <a:xfrm>
            <a:off x="3344216" y="3846853"/>
            <a:ext cx="5490222" cy="1383770"/>
          </a:xfrm>
        </p:spPr>
        <p:txBody>
          <a:bodyPr tIns="0" anchorCtr="1"/>
          <a:lstStyle>
            <a:lvl1pPr marL="0" indent="0" algn="ctr"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112E79-0353-4074-99E5-19FF91F096B6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2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4658F0-1F85-4CFE-8FFF-C615885D0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6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58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59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61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997" y="2339666"/>
            <a:ext cx="3500826" cy="247006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20877" y="803190"/>
            <a:ext cx="6269592" cy="2382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 txBox="1">
            <a:spLocks noGrp="1"/>
          </p:cNvSpPr>
          <p:nvPr>
            <p:ph idx="2"/>
          </p:nvPr>
        </p:nvSpPr>
        <p:spPr>
          <a:xfrm>
            <a:off x="5118445" y="3672166"/>
            <a:ext cx="6272025" cy="23835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5994AC-F90E-4F19-9905-950BE3BD6A23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7B9CB7-17B4-439E-A604-72623FE088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8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60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61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63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997" y="2363916"/>
            <a:ext cx="3500826" cy="24604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Text Placeholder 2"/>
          <p:cNvSpPr txBox="1">
            <a:spLocks noGrp="1"/>
          </p:cNvSpPr>
          <p:nvPr>
            <p:ph type="body" idx="1"/>
          </p:nvPr>
        </p:nvSpPr>
        <p:spPr>
          <a:xfrm>
            <a:off x="5125138" y="803181"/>
            <a:ext cx="6265084" cy="6858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78C30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/>
          <p:cNvSpPr txBox="1">
            <a:spLocks noGrp="1"/>
          </p:cNvSpPr>
          <p:nvPr>
            <p:ph idx="2"/>
          </p:nvPr>
        </p:nvSpPr>
        <p:spPr>
          <a:xfrm>
            <a:off x="5125303" y="1488981"/>
            <a:ext cx="6264353" cy="1696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4"/>
          <p:cNvSpPr txBox="1">
            <a:spLocks noGrp="1"/>
          </p:cNvSpPr>
          <p:nvPr>
            <p:ph type="body" idx="3"/>
          </p:nvPr>
        </p:nvSpPr>
        <p:spPr>
          <a:xfrm>
            <a:off x="5118655" y="3665884"/>
            <a:ext cx="6264417" cy="6858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78C30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/>
          <p:cNvSpPr txBox="1">
            <a:spLocks noGrp="1"/>
          </p:cNvSpPr>
          <p:nvPr>
            <p:ph idx="4"/>
          </p:nvPr>
        </p:nvSpPr>
        <p:spPr>
          <a:xfrm>
            <a:off x="5118445" y="4351684"/>
            <a:ext cx="6265587" cy="17040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FFDC3-83E9-4DC7-88DA-B4BBAAC19B6F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4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5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28961-3E61-4BA9-805A-AC0F168C41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6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4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1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2339D-2D51-4BB9-B7DF-499DAA7D3C3B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219C9-FE1A-4BA8-9A05-5973E6F7E0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1A4899-0E56-4419-8C18-6C98FE31A072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D51403-6E73-4D90-8690-331179F065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912B7C-2A30-4028-9313-DD6995B17BC4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DF0AA1-D3CF-4175-A3F8-FB1071DEAB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3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1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32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52028"/>
            <a:ext cx="3501201" cy="1223293"/>
          </a:xfrm>
        </p:spPr>
        <p:txBody>
          <a:bodyPr bIns="0" anchor="b"/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 txBox="1">
            <a:spLocks noGrp="1"/>
          </p:cNvSpPr>
          <p:nvPr>
            <p:ph idx="1"/>
          </p:nvPr>
        </p:nvSpPr>
        <p:spPr>
          <a:xfrm>
            <a:off x="5109987" y="802806"/>
            <a:ext cx="6275033" cy="5249936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3"/>
          <p:cNvSpPr txBox="1">
            <a:spLocks noGrp="1"/>
          </p:cNvSpPr>
          <p:nvPr>
            <p:ph type="body" idx="2"/>
          </p:nvPr>
        </p:nvSpPr>
        <p:spPr>
          <a:xfrm>
            <a:off x="888632" y="3580186"/>
            <a:ext cx="3501201" cy="1221162"/>
          </a:xfrm>
        </p:spPr>
        <p:txBody>
          <a:bodyPr anchorCtr="1"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03FE9-ABCA-4A3E-B215-265B5A2D3752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2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3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2CE6FC-6D4E-45A5-8EB0-F4BE240258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2"/>
          <p:cNvGrpSpPr/>
          <p:nvPr/>
        </p:nvGrpSpPr>
        <p:grpSpPr>
          <a:xfrm>
            <a:off x="-329677" y="-59371"/>
            <a:ext cx="12515858" cy="6923800"/>
            <a:chOff x="-329677" y="-59371"/>
            <a:chExt cx="12515858" cy="6923800"/>
          </a:xfrm>
        </p:grpSpPr>
        <p:sp>
          <p:nvSpPr>
            <p:cNvPr id="3" name="Freeform 5"/>
            <p:cNvSpPr/>
            <p:nvPr/>
          </p:nvSpPr>
          <p:spPr>
            <a:xfrm>
              <a:off x="-329677" y="1290913"/>
              <a:ext cx="9702798" cy="5573514"/>
            </a:xfrm>
            <a:custGeom>
              <a:gdLst>
                <a:gd name="f0" fmla="val w"/>
                <a:gd name="f1" fmla="val h"/>
                <a:gd name="f2" fmla="val 0"/>
                <a:gd name="f3" fmla="val 2038"/>
                <a:gd name="f4" fmla="val 1169"/>
                <a:gd name="f5" fmla="val 1752"/>
                <a:gd name="f6" fmla="val 928"/>
                <a:gd name="f7" fmla="val 1673"/>
                <a:gd name="f8" fmla="val 513"/>
                <a:gd name="f9" fmla="val 1487"/>
                <a:gd name="f10" fmla="val 334"/>
                <a:gd name="f11" fmla="val 1316"/>
                <a:gd name="f12" fmla="val 170"/>
                <a:gd name="f13" fmla="val 1099"/>
                <a:gd name="f14" fmla="val 43"/>
                <a:gd name="f15" fmla="val 860"/>
                <a:gd name="f16" fmla="val 22"/>
                <a:gd name="f17" fmla="val 621"/>
                <a:gd name="f18" fmla="val 341"/>
                <a:gd name="f19" fmla="val 128"/>
                <a:gd name="f20" fmla="val 199"/>
                <a:gd name="f21" fmla="val 318"/>
                <a:gd name="f22" fmla="val 586"/>
                <a:gd name="f23" fmla="val 184"/>
                <a:gd name="f24" fmla="val 965"/>
                <a:gd name="f25" fmla="val 399"/>
                <a:gd name="f26" fmla="val 1165"/>
                <a:gd name="f27" fmla="*/ f0 1 2038"/>
                <a:gd name="f28" fmla="*/ f1 1 1169"/>
                <a:gd name="f29" fmla="+- f4 0 f2"/>
                <a:gd name="f30" fmla="+- f3 0 f2"/>
                <a:gd name="f31" fmla="*/ f30 1 2038"/>
                <a:gd name="f32" fmla="*/ f29 1 1169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38" h="116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26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670447" y="2010738"/>
              <a:ext cx="7373941" cy="4848889"/>
            </a:xfrm>
            <a:custGeom>
              <a:gdLst>
                <a:gd name="f0" fmla="val w"/>
                <a:gd name="f1" fmla="val h"/>
                <a:gd name="f2" fmla="val 0"/>
                <a:gd name="f3" fmla="val 1549"/>
                <a:gd name="f4" fmla="val 1017"/>
                <a:gd name="f5" fmla="val 1025"/>
                <a:gd name="f6" fmla="val 1016"/>
                <a:gd name="f7" fmla="val 1223"/>
                <a:gd name="f8" fmla="val 971"/>
                <a:gd name="f9" fmla="val 857"/>
                <a:gd name="f10" fmla="val 1443"/>
                <a:gd name="f11" fmla="val 592"/>
                <a:gd name="f12" fmla="val 1344"/>
                <a:gd name="f13" fmla="val 344"/>
                <a:gd name="f14" fmla="val 1041"/>
                <a:gd name="f15" fmla="val 111"/>
                <a:gd name="f16" fmla="val 782"/>
                <a:gd name="f17" fmla="val 53"/>
                <a:gd name="f18" fmla="val 545"/>
                <a:gd name="f19" fmla="val 275"/>
                <a:gd name="f20" fmla="val 117"/>
                <a:gd name="f21" fmla="val 150"/>
                <a:gd name="f22" fmla="val 329"/>
                <a:gd name="f23" fmla="val 584"/>
                <a:gd name="f24" fmla="val 243"/>
                <a:gd name="f25" fmla="val 911"/>
                <a:gd name="f26" fmla="val 477"/>
                <a:gd name="f27" fmla="*/ f0 1 1549"/>
                <a:gd name="f28" fmla="*/ f1 1 1017"/>
                <a:gd name="f29" fmla="+- f4 0 f2"/>
                <a:gd name="f30" fmla="+- f3 0 f2"/>
                <a:gd name="f31" fmla="*/ f30 1 1549"/>
                <a:gd name="f32" fmla="*/ f29 1 101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549" h="1017">
                  <a:moveTo>
                    <a:pt x="f5" y="f6"/>
                  </a:moveTo>
                  <a:cubicBezTo>
                    <a:pt x="f7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2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251350" y="1780903"/>
              <a:ext cx="8035920" cy="5083515"/>
            </a:xfrm>
            <a:custGeom>
              <a:gdLst>
                <a:gd name="f0" fmla="val w"/>
                <a:gd name="f1" fmla="val h"/>
                <a:gd name="f2" fmla="val 0"/>
                <a:gd name="f3" fmla="val 1688"/>
                <a:gd name="f4" fmla="val 1066"/>
                <a:gd name="f5" fmla="val 1302"/>
                <a:gd name="f6" fmla="val 1416"/>
                <a:gd name="f7" fmla="val 1024"/>
                <a:gd name="f8" fmla="val 1551"/>
                <a:gd name="f9" fmla="val 962"/>
                <a:gd name="f10" fmla="val 1613"/>
                <a:gd name="f11" fmla="val 850"/>
                <a:gd name="f12" fmla="val 715"/>
                <a:gd name="f13" fmla="val 1606"/>
                <a:gd name="f14" fmla="val 575"/>
                <a:gd name="f15" fmla="val 1517"/>
                <a:gd name="f16" fmla="val 471"/>
                <a:gd name="f17" fmla="val 1336"/>
                <a:gd name="f18" fmla="val 258"/>
                <a:gd name="f19" fmla="val 1084"/>
                <a:gd name="f20" fmla="val 62"/>
                <a:gd name="f21" fmla="val 798"/>
                <a:gd name="f22" fmla="val 28"/>
                <a:gd name="f23" fmla="val 559"/>
                <a:gd name="f24" fmla="val 317"/>
                <a:gd name="f25" fmla="val 138"/>
                <a:gd name="f26" fmla="val 181"/>
                <a:gd name="f27" fmla="val 333"/>
                <a:gd name="f28" fmla="val 592"/>
                <a:gd name="f29" fmla="val 191"/>
                <a:gd name="f30" fmla="val 907"/>
                <a:gd name="f31" fmla="val 420"/>
                <a:gd name="f32" fmla="*/ f0 1 1688"/>
                <a:gd name="f33" fmla="*/ f1 1 1066"/>
                <a:gd name="f34" fmla="+- f4 0 f2"/>
                <a:gd name="f35" fmla="+- f3 0 f2"/>
                <a:gd name="f36" fmla="*/ f35 1 1688"/>
                <a:gd name="f37" fmla="*/ f34 1 1066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88" h="1066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-1060" y="542348"/>
              <a:ext cx="10334621" cy="6322079"/>
            </a:xfrm>
            <a:custGeom>
              <a:gdLst>
                <a:gd name="f0" fmla="val w"/>
                <a:gd name="f1" fmla="val h"/>
                <a:gd name="f2" fmla="val 0"/>
                <a:gd name="f3" fmla="val 2171"/>
                <a:gd name="f4" fmla="val 1326"/>
                <a:gd name="f5" fmla="val 1873"/>
                <a:gd name="f6" fmla="val 1045"/>
                <a:gd name="f7" fmla="val 1825"/>
                <a:gd name="f8" fmla="val 678"/>
                <a:gd name="f9" fmla="val 1609"/>
                <a:gd name="f10" fmla="val 473"/>
                <a:gd name="f11" fmla="val 1406"/>
                <a:gd name="f12" fmla="val 281"/>
                <a:gd name="f13" fmla="val 1159"/>
                <a:gd name="f14" fmla="val 116"/>
                <a:gd name="f15" fmla="val 880"/>
                <a:gd name="f16" fmla="val 63"/>
                <a:gd name="f17" fmla="val 545"/>
                <a:gd name="f18" fmla="val 214"/>
                <a:gd name="f19" fmla="val 161"/>
                <a:gd name="f20" fmla="val 423"/>
                <a:gd name="f21" fmla="*/ f0 1 2171"/>
                <a:gd name="f22" fmla="*/ f1 1 1326"/>
                <a:gd name="f23" fmla="+- f4 0 f2"/>
                <a:gd name="f24" fmla="+- f3 0 f2"/>
                <a:gd name="f25" fmla="*/ f24 1 2171"/>
                <a:gd name="f26" fmla="*/ f23 1 1326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171" h="132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3703" y="6178747"/>
              <a:ext cx="504821" cy="681529"/>
            </a:xfrm>
            <a:custGeom>
              <a:gdLst>
                <a:gd name="f0" fmla="val w"/>
                <a:gd name="f1" fmla="val h"/>
                <a:gd name="f2" fmla="val 0"/>
                <a:gd name="f3" fmla="val 106"/>
                <a:gd name="f4" fmla="val 143"/>
                <a:gd name="f5" fmla="val 35"/>
                <a:gd name="f6" fmla="val 54"/>
                <a:gd name="f7" fmla="val 70"/>
                <a:gd name="f8" fmla="val 101"/>
                <a:gd name="f9" fmla="*/ f0 1 106"/>
                <a:gd name="f10" fmla="*/ f1 1 143"/>
                <a:gd name="f11" fmla="+- f4 0 f2"/>
                <a:gd name="f12" fmla="+- f3 0 f2"/>
                <a:gd name="f13" fmla="*/ f12 1 106"/>
                <a:gd name="f14" fmla="*/ f11 1 14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5" h="143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4764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1060" y="-59371"/>
              <a:ext cx="11091864" cy="6923800"/>
            </a:xfrm>
            <a:custGeom>
              <a:gdLst>
                <a:gd name="f0" fmla="val w"/>
                <a:gd name="f1" fmla="val h"/>
                <a:gd name="f2" fmla="val 0"/>
                <a:gd name="f3" fmla="val 2330"/>
                <a:gd name="f4" fmla="val 1452"/>
                <a:gd name="f5" fmla="val 2046"/>
                <a:gd name="f6" fmla="val 1153"/>
                <a:gd name="f7" fmla="val 2049"/>
                <a:gd name="f8" fmla="val 821"/>
                <a:gd name="f9" fmla="val 1813"/>
                <a:gd name="f10" fmla="val 601"/>
                <a:gd name="f11" fmla="val 1569"/>
                <a:gd name="f12" fmla="val 375"/>
                <a:gd name="f13" fmla="val 1282"/>
                <a:gd name="f14" fmla="val 179"/>
                <a:gd name="f15" fmla="val 956"/>
                <a:gd name="f16" fmla="val 97"/>
                <a:gd name="f17" fmla="val 572"/>
                <a:gd name="f18" fmla="val 292"/>
                <a:gd name="f19" fmla="val 101"/>
                <a:gd name="f20" fmla="val 366"/>
                <a:gd name="f21" fmla="*/ f0 1 2330"/>
                <a:gd name="f22" fmla="*/ f1 1 1452"/>
                <a:gd name="f23" fmla="+- f4 0 f2"/>
                <a:gd name="f24" fmla="+- f3 0 f2"/>
                <a:gd name="f25" fmla="*/ f24 1 2330"/>
                <a:gd name="f26" fmla="*/ f23 1 1452"/>
                <a:gd name="f27" fmla="*/ 0 1 f25"/>
                <a:gd name="f28" fmla="*/ f3 1 f25"/>
                <a:gd name="f29" fmla="*/ 0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30" h="1452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2"/>
                    <a:pt x="f18" y="f19"/>
                    <a:pt x="f2" y="f20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5426598" y="-1920"/>
              <a:ext cx="5788023" cy="6847182"/>
            </a:xfrm>
            <a:custGeom>
              <a:gdLst>
                <a:gd name="f0" fmla="val w"/>
                <a:gd name="f1" fmla="val h"/>
                <a:gd name="f2" fmla="val 0"/>
                <a:gd name="f3" fmla="val 1216"/>
                <a:gd name="f4" fmla="val 1436"/>
                <a:gd name="f5" fmla="val 1094"/>
                <a:gd name="f6" fmla="val 1114"/>
                <a:gd name="f7" fmla="val 904"/>
                <a:gd name="f8" fmla="val 770"/>
                <a:gd name="f9" fmla="val 709"/>
                <a:gd name="f10" fmla="val 551"/>
                <a:gd name="f11" fmla="val 509"/>
                <a:gd name="f12" fmla="val 327"/>
                <a:gd name="f13" fmla="val 274"/>
                <a:gd name="f14" fmla="val 127"/>
                <a:gd name="f15" fmla="*/ f0 1 1216"/>
                <a:gd name="f16" fmla="*/ f1 1 1436"/>
                <a:gd name="f17" fmla="+- f4 0 f2"/>
                <a:gd name="f18" fmla="+- f3 0 f2"/>
                <a:gd name="f19" fmla="*/ f18 1 1216"/>
                <a:gd name="f20" fmla="*/ f17 1 1436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6" h="1436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-1060" y="-1920"/>
              <a:ext cx="1057275" cy="614495"/>
            </a:xfrm>
            <a:custGeom>
              <a:gdLst>
                <a:gd name="f0" fmla="val w"/>
                <a:gd name="f1" fmla="val h"/>
                <a:gd name="f2" fmla="val 0"/>
                <a:gd name="f3" fmla="val 222"/>
                <a:gd name="f4" fmla="val 129"/>
                <a:gd name="f5" fmla="val 152"/>
                <a:gd name="f6" fmla="val 35"/>
                <a:gd name="f7" fmla="val 76"/>
                <a:gd name="f8" fmla="val 78"/>
                <a:gd name="f9" fmla="*/ f0 1 222"/>
                <a:gd name="f10" fmla="*/ f1 1 129"/>
                <a:gd name="f11" fmla="+- f4 0 f2"/>
                <a:gd name="f12" fmla="+- f3 0 f2"/>
                <a:gd name="f13" fmla="*/ f12 1 222"/>
                <a:gd name="f14" fmla="*/ f11 1 12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21" h="12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21893" y="-1920"/>
              <a:ext cx="5587998" cy="6866339"/>
            </a:xfrm>
            <a:custGeom>
              <a:gdLst>
                <a:gd name="f0" fmla="val w"/>
                <a:gd name="f1" fmla="val h"/>
                <a:gd name="f2" fmla="val 0"/>
                <a:gd name="f3" fmla="val 1174"/>
                <a:gd name="f4" fmla="val 1440"/>
                <a:gd name="f5" fmla="val 1067"/>
                <a:gd name="f6" fmla="val 1124"/>
                <a:gd name="f7" fmla="val 887"/>
                <a:gd name="f8" fmla="val 797"/>
                <a:gd name="f9" fmla="val 698"/>
                <a:gd name="f10" fmla="val 577"/>
                <a:gd name="f11" fmla="val 500"/>
                <a:gd name="f12" fmla="val 348"/>
                <a:gd name="f13" fmla="val 270"/>
                <a:gd name="f14" fmla="val 141"/>
                <a:gd name="f15" fmla="*/ f0 1 1174"/>
                <a:gd name="f16" fmla="*/ f1 1 1440"/>
                <a:gd name="f17" fmla="+- f4 0 f2"/>
                <a:gd name="f18" fmla="+- f3 0 f2"/>
                <a:gd name="f19" fmla="*/ f18 1 1174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74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3703" y="-6702"/>
              <a:ext cx="595310" cy="352729"/>
            </a:xfrm>
            <a:custGeom>
              <a:gdLst>
                <a:gd name="f0" fmla="val w"/>
                <a:gd name="f1" fmla="val h"/>
                <a:gd name="f2" fmla="val 0"/>
                <a:gd name="f3" fmla="val 125"/>
                <a:gd name="f4" fmla="val 74"/>
                <a:gd name="f5" fmla="val 85"/>
                <a:gd name="f6" fmla="val 22"/>
                <a:gd name="f7" fmla="val 43"/>
                <a:gd name="f8" fmla="val 47"/>
                <a:gd name="f9" fmla="*/ f0 1 125"/>
                <a:gd name="f10" fmla="*/ f1 1 74"/>
                <a:gd name="f11" fmla="+- f4 0 f2"/>
                <a:gd name="f12" fmla="+- f3 0 f2"/>
                <a:gd name="f13" fmla="*/ f12 1 125"/>
                <a:gd name="f14" fmla="*/ f11 1 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" h="74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6012390" y="-1920"/>
              <a:ext cx="5497509" cy="6866339"/>
            </a:xfrm>
            <a:custGeom>
              <a:gdLst>
                <a:gd name="f0" fmla="val w"/>
                <a:gd name="f1" fmla="val h"/>
                <a:gd name="f2" fmla="val 0"/>
                <a:gd name="f3" fmla="val 1155"/>
                <a:gd name="f4" fmla="val 1440"/>
                <a:gd name="f5" fmla="val 1056"/>
                <a:gd name="f6" fmla="val 1123"/>
                <a:gd name="f7" fmla="val 875"/>
                <a:gd name="f8" fmla="val 801"/>
                <a:gd name="f9" fmla="val 686"/>
                <a:gd name="f10" fmla="val 580"/>
                <a:gd name="f11" fmla="val 491"/>
                <a:gd name="f12" fmla="val 352"/>
                <a:gd name="f13" fmla="val 264"/>
                <a:gd name="f14" fmla="val 145"/>
                <a:gd name="f15" fmla="*/ f0 1 1155"/>
                <a:gd name="f16" fmla="*/ f1 1 1440"/>
                <a:gd name="f17" fmla="+- f4 0 f2"/>
                <a:gd name="f18" fmla="+- f3 0 f2"/>
                <a:gd name="f19" fmla="*/ f18 1 1155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55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-1060" y="-1920"/>
              <a:ext cx="357192" cy="213878"/>
            </a:xfrm>
            <a:custGeom>
              <a:gdLst>
                <a:gd name="f0" fmla="val w"/>
                <a:gd name="f1" fmla="val h"/>
                <a:gd name="f2" fmla="val 0"/>
                <a:gd name="f3" fmla="val 75"/>
                <a:gd name="f4" fmla="val 45"/>
                <a:gd name="f5" fmla="val 50"/>
                <a:gd name="f6" fmla="val 14"/>
                <a:gd name="f7" fmla="val 25"/>
                <a:gd name="f8" fmla="val 29"/>
                <a:gd name="f9" fmla="*/ f0 1 75"/>
                <a:gd name="f10" fmla="*/ f1 1 45"/>
                <a:gd name="f11" fmla="+- f4 0 f2"/>
                <a:gd name="f12" fmla="+- f3 0 f2"/>
                <a:gd name="f13" fmla="*/ f12 1 75"/>
                <a:gd name="f14" fmla="*/ f11 1 4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5" h="45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10824" y="-6702"/>
              <a:ext cx="5522911" cy="6871121"/>
            </a:xfrm>
            <a:custGeom>
              <a:gdLst>
                <a:gd name="f0" fmla="val w"/>
                <a:gd name="f1" fmla="val h"/>
                <a:gd name="f2" fmla="val 0"/>
                <a:gd name="f3" fmla="val 1160"/>
                <a:gd name="f4" fmla="val 1441"/>
                <a:gd name="f5" fmla="val 1053"/>
                <a:gd name="f6" fmla="val 1129"/>
                <a:gd name="f7" fmla="val 892"/>
                <a:gd name="f8" fmla="val 817"/>
                <a:gd name="f9" fmla="val 705"/>
                <a:gd name="f10" fmla="val 599"/>
                <a:gd name="f11" fmla="val 503"/>
                <a:gd name="f12" fmla="val 365"/>
                <a:gd name="f13" fmla="val 270"/>
                <a:gd name="f14" fmla="val 152"/>
                <a:gd name="f15" fmla="*/ f0 1 1160"/>
                <a:gd name="f16" fmla="*/ f1 1 1441"/>
                <a:gd name="f17" fmla="+- f4 0 f2"/>
                <a:gd name="f18" fmla="+- f3 0 f2"/>
                <a:gd name="f19" fmla="*/ f18 1 1160"/>
                <a:gd name="f20" fmla="*/ f17 1 1441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60" h="1441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463235" y="-1920"/>
              <a:ext cx="5413376" cy="6866339"/>
            </a:xfrm>
            <a:custGeom>
              <a:gdLst>
                <a:gd name="f0" fmla="val w"/>
                <a:gd name="f1" fmla="val h"/>
                <a:gd name="f2" fmla="val 0"/>
                <a:gd name="f3" fmla="val 1137"/>
                <a:gd name="f4" fmla="val 1440"/>
                <a:gd name="f5" fmla="val 1040"/>
                <a:gd name="f6" fmla="val 1131"/>
                <a:gd name="f7" fmla="val 883"/>
                <a:gd name="f8" fmla="val 828"/>
                <a:gd name="f9" fmla="val 698"/>
                <a:gd name="f10" fmla="val 611"/>
                <a:gd name="f11" fmla="val 498"/>
                <a:gd name="f12" fmla="val 375"/>
                <a:gd name="f13" fmla="val 268"/>
                <a:gd name="f14" fmla="val 159"/>
                <a:gd name="f15" fmla="*/ f0 1 1137"/>
                <a:gd name="f16" fmla="*/ f1 1 1440"/>
                <a:gd name="f17" fmla="+- f4 0 f2"/>
                <a:gd name="f18" fmla="+- f3 0 f2"/>
                <a:gd name="f19" fmla="*/ f18 1 1137"/>
                <a:gd name="f20" fmla="*/ f17 1 1440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7" h="1440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6877577" y="-1920"/>
              <a:ext cx="5037136" cy="6861547"/>
            </a:xfrm>
            <a:custGeom>
              <a:gdLst>
                <a:gd name="f0" fmla="val w"/>
                <a:gd name="f1" fmla="val h"/>
                <a:gd name="f2" fmla="val 0"/>
                <a:gd name="f3" fmla="val 1058"/>
                <a:gd name="f4" fmla="val 1439"/>
                <a:gd name="f5" fmla="val 1011"/>
                <a:gd name="f6" fmla="val 1131"/>
                <a:gd name="f7" fmla="val 825"/>
                <a:gd name="f8" fmla="val 841"/>
                <a:gd name="f9" fmla="val 648"/>
                <a:gd name="f10" fmla="val 617"/>
                <a:gd name="f11" fmla="val 462"/>
                <a:gd name="f12" fmla="val 383"/>
                <a:gd name="f13" fmla="val 248"/>
                <a:gd name="f14" fmla="val 168"/>
                <a:gd name="f15" fmla="*/ f0 1 1058"/>
                <a:gd name="f16" fmla="*/ f1 1 1439"/>
                <a:gd name="f17" fmla="+- f4 0 f2"/>
                <a:gd name="f18" fmla="+- f3 0 f2"/>
                <a:gd name="f19" fmla="*/ f18 1 1058"/>
                <a:gd name="f20" fmla="*/ f17 1 1439"/>
                <a:gd name="f21" fmla="*/ 0 1 f19"/>
                <a:gd name="f22" fmla="*/ f3 1 f19"/>
                <a:gd name="f23" fmla="*/ 0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58" h="1439">
                  <a:moveTo>
                    <a:pt x="f5" y="f4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8768291" y="-1920"/>
              <a:ext cx="3417890" cy="2742066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718"/>
                <a:gd name="f5" fmla="val 575"/>
                <a:gd name="f6" fmla="val 500"/>
                <a:gd name="f7" fmla="val 260"/>
                <a:gd name="f8" fmla="val 163"/>
                <a:gd name="f9" fmla="*/ f1 1 718"/>
                <a:gd name="f10" fmla="*/ f2 1 575"/>
                <a:gd name="f11" fmla="+- f5 0 f3"/>
                <a:gd name="f12" fmla="+- f4 0 f3"/>
                <a:gd name="f13" fmla="*/ f12 1 718"/>
                <a:gd name="f14" fmla="*/ f11 1 57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8" h="575">
                  <a:moveTo>
                    <a:pt x="f4" y="f5"/>
                  </a:moveTo>
                  <a:cubicBezTo>
                    <a:pt x="f6" y="f0"/>
                    <a:pt x="f7" y="f8"/>
                    <a:pt x="f3" y="f3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9235010" y="2871"/>
              <a:ext cx="2951161" cy="255532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536"/>
                <a:gd name="f5" fmla="val 404"/>
                <a:gd name="f6" fmla="val 314"/>
                <a:gd name="f7" fmla="val 196"/>
                <a:gd name="f8" fmla="val 138"/>
                <a:gd name="f9" fmla="*/ f0 1 620"/>
                <a:gd name="f10" fmla="*/ f1 1 536"/>
                <a:gd name="f11" fmla="+- f4 0 f2"/>
                <a:gd name="f12" fmla="+- f3 0 f2"/>
                <a:gd name="f13" fmla="*/ f12 1 620"/>
                <a:gd name="f14" fmla="*/ f11 1 536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536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10020827" y="-1920"/>
              <a:ext cx="2165354" cy="1358268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455"/>
                <a:gd name="f5" fmla="val 285"/>
                <a:gd name="f6" fmla="val 153"/>
                <a:gd name="f7" fmla="val 85"/>
                <a:gd name="f8" fmla="val 308"/>
                <a:gd name="f9" fmla="*/ f1 1 455"/>
                <a:gd name="f10" fmla="*/ f2 1 285"/>
                <a:gd name="f11" fmla="+- f5 0 f3"/>
                <a:gd name="f12" fmla="+- f4 0 f3"/>
                <a:gd name="f13" fmla="*/ f12 1 455"/>
                <a:gd name="f14" fmla="*/ f11 1 285"/>
                <a:gd name="f15" fmla="*/ 0 1 f13"/>
                <a:gd name="f16" fmla="*/ f4 1 f13"/>
                <a:gd name="f17" fmla="*/ 0 1 f14"/>
                <a:gd name="f18" fmla="*/ f5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5" h="285">
                  <a:moveTo>
                    <a:pt x="f3" y="f3"/>
                  </a:moveTo>
                  <a:cubicBezTo>
                    <a:pt x="f6" y="f7"/>
                    <a:pt x="f8" y="f0"/>
                    <a:pt x="f4" y="f5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1290828" y="-1920"/>
              <a:ext cx="895353" cy="534686"/>
            </a:xfrm>
            <a:custGeom>
              <a:gdLst>
                <a:gd name="f0" fmla="val w"/>
                <a:gd name="f1" fmla="val h"/>
                <a:gd name="f2" fmla="val 0"/>
                <a:gd name="f3" fmla="val 188"/>
                <a:gd name="f4" fmla="val 112"/>
                <a:gd name="f5" fmla="val 63"/>
                <a:gd name="f6" fmla="val 36"/>
                <a:gd name="f7" fmla="val 126"/>
                <a:gd name="f8" fmla="val 73"/>
                <a:gd name="f9" fmla="*/ f0 1 188"/>
                <a:gd name="f10" fmla="*/ f1 1 112"/>
                <a:gd name="f11" fmla="+- f4 0 f2"/>
                <a:gd name="f12" fmla="+- f3 0 f2"/>
                <a:gd name="f13" fmla="*/ f12 1 188"/>
                <a:gd name="f14" fmla="*/ f11 1 11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" h="112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75"/>
          <p:cNvGrpSpPr/>
          <p:nvPr/>
        </p:nvGrpSpPr>
        <p:grpSpPr>
          <a:xfrm>
            <a:off x="805339" y="1698333"/>
            <a:ext cx="5941542" cy="3470412"/>
            <a:chOff x="805339" y="1698333"/>
            <a:chExt cx="5941542" cy="3470412"/>
          </a:xfrm>
        </p:grpSpPr>
        <p:sp>
          <p:nvSpPr>
            <p:cNvPr id="23" name="Rectangle 76"/>
            <p:cNvSpPr/>
            <p:nvPr/>
          </p:nvSpPr>
          <p:spPr>
            <a:xfrm>
              <a:off x="805339" y="1698333"/>
              <a:ext cx="5941542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Isosceles Triangle 9"/>
            <p:cNvSpPr/>
            <p:nvPr/>
          </p:nvSpPr>
          <p:spPr>
            <a:xfrm rot="10799991">
              <a:off x="3618043" y="4896346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Rectangle 78"/>
            <p:cNvSpPr/>
            <p:nvPr/>
          </p:nvSpPr>
          <p:spPr>
            <a:xfrm>
              <a:off x="805339" y="2274405"/>
              <a:ext cx="5941542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543507" y="0"/>
            <a:ext cx="4648489" cy="6858000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27" name="Title 1"/>
          <p:cNvSpPr txBox="1">
            <a:spLocks noGrp="1"/>
          </p:cNvSpPr>
          <p:nvPr>
            <p:ph type="title"/>
          </p:nvPr>
        </p:nvSpPr>
        <p:spPr>
          <a:xfrm>
            <a:off x="885440" y="2360258"/>
            <a:ext cx="5776648" cy="1178030"/>
          </a:xfrm>
        </p:spPr>
        <p:txBody>
          <a:bodyPr bIns="0" anchor="b"/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" name="Text Placeholder 3"/>
          <p:cNvSpPr txBox="1">
            <a:spLocks noGrp="1"/>
          </p:cNvSpPr>
          <p:nvPr>
            <p:ph type="body" idx="2"/>
          </p:nvPr>
        </p:nvSpPr>
        <p:spPr>
          <a:xfrm>
            <a:off x="885440" y="3545009"/>
            <a:ext cx="5776648" cy="127419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E4649A-61AC-4331-8467-370451292933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0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804672" y="6227064"/>
            <a:ext cx="5942200" cy="32004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828376" y="320040"/>
            <a:ext cx="914400" cy="320040"/>
          </a:xfrm>
        </p:spPr>
        <p:txBody>
          <a:bodyPr/>
          <a:lstStyle>
            <a:lvl1pPr>
              <a:defRPr/>
            </a:lvl1pPr>
          </a:lstStyle>
          <a:p>
            <a:pPr lvl="0"/>
            <a:fld id="{4A7579E7-2AAD-4185-96B2-49D9C5A6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4"/>
          <p:cNvGrpSpPr/>
          <p:nvPr/>
        </p:nvGrpSpPr>
        <p:grpSpPr>
          <a:xfrm>
            <a:off x="-417515" y="0"/>
            <a:ext cx="12584119" cy="6853235"/>
            <a:chOff x="-417515" y="0"/>
            <a:chExt cx="12584119" cy="6853235"/>
          </a:xfrm>
        </p:grpSpPr>
        <p:sp>
          <p:nvSpPr>
            <p:cNvPr id="3" name="Freeform 5"/>
            <p:cNvSpPr/>
            <p:nvPr/>
          </p:nvSpPr>
          <p:spPr>
            <a:xfrm>
              <a:off x="1306513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10626727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0247315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1120770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1202991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10494961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1001716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11501442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0641009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1001716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10802941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888997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10979145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484183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11287125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59848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261939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-417515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14292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4764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>
              <a:off x="14292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800145" y="1699586"/>
            <a:ext cx="3674479" cy="3470421"/>
            <a:chOff x="800145" y="1699586"/>
            <a:chExt cx="3674479" cy="3470421"/>
          </a:xfrm>
        </p:grpSpPr>
        <p:sp>
          <p:nvSpPr>
            <p:cNvPr id="25" name="Rectangle 22"/>
            <p:cNvSpPr/>
            <p:nvPr/>
          </p:nvSpPr>
          <p:spPr>
            <a:xfrm>
              <a:off x="800145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2482413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806336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1" cy="245644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109987" y="794723"/>
            <a:ext cx="6275033" cy="52570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E2B57-5B37-42DE-A617-33D2523F2810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DB9FB-3C1B-4CBB-ADC8-007CB2B8BB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4"/>
          <p:cNvGrpSpPr/>
          <p:nvPr/>
        </p:nvGrpSpPr>
        <p:grpSpPr>
          <a:xfrm>
            <a:off x="0" y="0"/>
            <a:ext cx="12584108" cy="6853235"/>
            <a:chExt cx="12584108" cy="6853235"/>
          </a:xfrm>
        </p:grpSpPr>
        <p:sp>
          <p:nvSpPr>
            <p:cNvPr id="3" name="Freeform 5"/>
            <p:cNvSpPr/>
            <p:nvPr/>
          </p:nvSpPr>
          <p:spPr>
            <a:xfrm flipH="1">
              <a:off x="6997702" y="0"/>
              <a:ext cx="3862389" cy="6843717"/>
            </a:xfrm>
            <a:custGeom>
              <a:gdLst>
                <a:gd name="f0" fmla="val w"/>
                <a:gd name="f1" fmla="val h"/>
                <a:gd name="f2" fmla="val 0"/>
                <a:gd name="f3" fmla="val 813"/>
                <a:gd name="f4" fmla="val 1440"/>
                <a:gd name="f5" fmla="val 331"/>
                <a:gd name="f6" fmla="val 221"/>
                <a:gd name="f7" fmla="val 1039"/>
                <a:gd name="f8" fmla="val 435"/>
                <a:gd name="f9" fmla="*/ f0 1 813"/>
                <a:gd name="f10" fmla="*/ f1 1 1440"/>
                <a:gd name="f11" fmla="+- f4 0 f2"/>
                <a:gd name="f12" fmla="+- f3 0 f2"/>
                <a:gd name="f13" fmla="*/ f12 1 81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1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 flipH="1">
              <a:off x="0" y="9528"/>
              <a:ext cx="1539877" cy="555626"/>
            </a:xfrm>
            <a:custGeom>
              <a:gdLst>
                <a:gd name="f0" fmla="val w"/>
                <a:gd name="f1" fmla="val h"/>
                <a:gd name="f2" fmla="val 0"/>
                <a:gd name="f3" fmla="val 324"/>
                <a:gd name="f4" fmla="val 117"/>
                <a:gd name="f5" fmla="val 223"/>
                <a:gd name="f6" fmla="val 64"/>
                <a:gd name="f7" fmla="val 107"/>
                <a:gd name="f8" fmla="val 28"/>
                <a:gd name="f9" fmla="*/ f0 1 324"/>
                <a:gd name="f10" fmla="*/ f1 1 117"/>
                <a:gd name="f11" fmla="+- f4 0 f2"/>
                <a:gd name="f12" fmla="+- f3 0 f2"/>
                <a:gd name="f13" fmla="*/ f12 1 324"/>
                <a:gd name="f14" fmla="*/ f11 1 11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" h="11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 flipH="1">
              <a:off x="0" y="5013326"/>
              <a:ext cx="1919289" cy="1830391"/>
            </a:xfrm>
            <a:custGeom>
              <a:gdLst>
                <a:gd name="f0" fmla="val w"/>
                <a:gd name="f1" fmla="val h"/>
                <a:gd name="f2" fmla="val 0"/>
                <a:gd name="f3" fmla="val 404"/>
                <a:gd name="f4" fmla="val 385"/>
                <a:gd name="f5" fmla="val 146"/>
                <a:gd name="f6" fmla="val 272"/>
                <a:gd name="f7" fmla="val 285"/>
                <a:gd name="f8" fmla="val 142"/>
                <a:gd name="f9" fmla="*/ f0 1 404"/>
                <a:gd name="f10" fmla="*/ f1 1 385"/>
                <a:gd name="f11" fmla="+- f4 0 f2"/>
                <a:gd name="f12" fmla="+- f3 0 f2"/>
                <a:gd name="f13" fmla="*/ f12 1 404"/>
                <a:gd name="f14" fmla="*/ f11 1 385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3" h="385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 flipH="1">
              <a:off x="7369177" y="0"/>
              <a:ext cx="3676646" cy="6843717"/>
            </a:xfrm>
            <a:custGeom>
              <a:gdLst>
                <a:gd name="f0" fmla="val w"/>
                <a:gd name="f1" fmla="val h"/>
                <a:gd name="f2" fmla="val 0"/>
                <a:gd name="f3" fmla="val 774"/>
                <a:gd name="f4" fmla="val 1440"/>
                <a:gd name="f5" fmla="val 312"/>
                <a:gd name="f6" fmla="val 240"/>
                <a:gd name="f7" fmla="val 1034"/>
                <a:gd name="f8" fmla="val 411"/>
                <a:gd name="f9" fmla="*/ f0 1 774"/>
                <a:gd name="f10" fmla="*/ f1 1 1440"/>
                <a:gd name="f11" fmla="+- f4 0 f2"/>
                <a:gd name="f12" fmla="+- f3 0 f2"/>
                <a:gd name="f13" fmla="*/ f12 1 774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 flipH="1">
              <a:off x="0" y="9528"/>
              <a:ext cx="963613" cy="366710"/>
            </a:xfrm>
            <a:custGeom>
              <a:gdLst>
                <a:gd name="f0" fmla="val w"/>
                <a:gd name="f1" fmla="val h"/>
                <a:gd name="f2" fmla="val 0"/>
                <a:gd name="f3" fmla="val 203"/>
                <a:gd name="f4" fmla="val 77"/>
                <a:gd name="f5" fmla="val 138"/>
                <a:gd name="f6" fmla="val 46"/>
                <a:gd name="f7" fmla="val 68"/>
                <a:gd name="f8" fmla="val 21"/>
                <a:gd name="f9" fmla="*/ f0 1 203"/>
                <a:gd name="f10" fmla="*/ f1 1 77"/>
                <a:gd name="f11" fmla="+- f4 0 f2"/>
                <a:gd name="f12" fmla="+- f3 0 f2"/>
                <a:gd name="f13" fmla="*/ f12 1 203"/>
                <a:gd name="f14" fmla="*/ f11 1 7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3" h="77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 flipH="1">
              <a:off x="4764" y="5275265"/>
              <a:ext cx="1666878" cy="1577970"/>
            </a:xfrm>
            <a:custGeom>
              <a:gdLst>
                <a:gd name="f0" fmla="val w"/>
                <a:gd name="f1" fmla="val h"/>
                <a:gd name="f2" fmla="val 0"/>
                <a:gd name="f3" fmla="val 351"/>
                <a:gd name="f4" fmla="val 332"/>
                <a:gd name="f5" fmla="val 125"/>
                <a:gd name="f6" fmla="val 232"/>
                <a:gd name="f7" fmla="val 245"/>
                <a:gd name="f8" fmla="val 121"/>
                <a:gd name="f9" fmla="*/ f0 1 351"/>
                <a:gd name="f10" fmla="*/ f1 1 332"/>
                <a:gd name="f11" fmla="+- f4 0 f2"/>
                <a:gd name="f12" fmla="+- f3 0 f2"/>
                <a:gd name="f13" fmla="*/ f12 1 351"/>
                <a:gd name="f14" fmla="*/ f11 1 33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1" h="33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 flipH="1">
              <a:off x="7543800" y="0"/>
              <a:ext cx="3621088" cy="6843717"/>
            </a:xfrm>
            <a:custGeom>
              <a:gdLst>
                <a:gd name="f0" fmla="val w"/>
                <a:gd name="f1" fmla="val h"/>
                <a:gd name="f2" fmla="val 0"/>
                <a:gd name="f3" fmla="val 762"/>
                <a:gd name="f4" fmla="val 1440"/>
                <a:gd name="f5" fmla="val 308"/>
                <a:gd name="f6" fmla="val 245"/>
                <a:gd name="f7" fmla="val 1033"/>
                <a:gd name="f8" fmla="val 403"/>
                <a:gd name="f9" fmla="*/ f0 1 762"/>
                <a:gd name="f10" fmla="*/ f1 1 1440"/>
                <a:gd name="f11" fmla="+- f4 0 f2"/>
                <a:gd name="f12" fmla="+- f3 0 f2"/>
                <a:gd name="f13" fmla="*/ f12 1 76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6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 flipH="1">
              <a:off x="0" y="9528"/>
              <a:ext cx="665161" cy="257175"/>
            </a:xfrm>
            <a:custGeom>
              <a:gdLst>
                <a:gd name="f0" fmla="val w"/>
                <a:gd name="f1" fmla="val h"/>
                <a:gd name="f2" fmla="val 0"/>
                <a:gd name="f3" fmla="val 140"/>
                <a:gd name="f4" fmla="val 54"/>
                <a:gd name="f5" fmla="val 95"/>
                <a:gd name="f6" fmla="val 34"/>
                <a:gd name="f7" fmla="val 48"/>
                <a:gd name="f8" fmla="val 16"/>
                <a:gd name="f9" fmla="*/ f0 1 140"/>
                <a:gd name="f10" fmla="*/ f1 1 54"/>
                <a:gd name="f11" fmla="+- f4 0 f2"/>
                <a:gd name="f12" fmla="+- f3 0 f2"/>
                <a:gd name="f13" fmla="*/ f12 1 140"/>
                <a:gd name="f14" fmla="*/ f11 1 5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0" h="54">
                  <a:moveTo>
                    <a:pt x="f3" y="f4"/>
                  </a:moveTo>
                  <a:cubicBezTo>
                    <a:pt x="f5" y="f6"/>
                    <a:pt x="f7" y="f8"/>
                    <a:pt x="f2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 flipH="1">
              <a:off x="0" y="5408611"/>
              <a:ext cx="1525584" cy="1435095"/>
            </a:xfrm>
            <a:custGeom>
              <a:gdLst>
                <a:gd name="f0" fmla="val w"/>
                <a:gd name="f1" fmla="val h"/>
                <a:gd name="f2" fmla="val 0"/>
                <a:gd name="f3" fmla="val 321"/>
                <a:gd name="f4" fmla="val 302"/>
                <a:gd name="f5" fmla="val 114"/>
                <a:gd name="f6" fmla="val 210"/>
                <a:gd name="f7" fmla="val 223"/>
                <a:gd name="f8" fmla="val 109"/>
                <a:gd name="f9" fmla="*/ f0 1 321"/>
                <a:gd name="f10" fmla="*/ f1 1 302"/>
                <a:gd name="f11" fmla="+- f4 0 f2"/>
                <a:gd name="f12" fmla="+- f3 0 f2"/>
                <a:gd name="f13" fmla="*/ f12 1 321"/>
                <a:gd name="f14" fmla="*/ f11 1 3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302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 flipH="1">
              <a:off x="7920039" y="0"/>
              <a:ext cx="3244848" cy="6843717"/>
            </a:xfrm>
            <a:custGeom>
              <a:gdLst>
                <a:gd name="f0" fmla="val w"/>
                <a:gd name="f1" fmla="val h"/>
                <a:gd name="f2" fmla="val 0"/>
                <a:gd name="f3" fmla="val 683"/>
                <a:gd name="f4" fmla="val 1440"/>
                <a:gd name="f5" fmla="val 258"/>
                <a:gd name="f6" fmla="val 256"/>
                <a:gd name="f7" fmla="val 1041"/>
                <a:gd name="f8" fmla="val 355"/>
                <a:gd name="f9" fmla="*/ f0 1 683"/>
                <a:gd name="f10" fmla="*/ f1 1 1440"/>
                <a:gd name="f11" fmla="+- f4 0 f2"/>
                <a:gd name="f12" fmla="+- f3 0 f2"/>
                <a:gd name="f13" fmla="*/ f12 1 683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3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 flipH="1">
              <a:off x="0" y="5518147"/>
              <a:ext cx="1363663" cy="1325559"/>
            </a:xfrm>
            <a:custGeom>
              <a:gdLst>
                <a:gd name="f0" fmla="val w"/>
                <a:gd name="f1" fmla="val h"/>
                <a:gd name="f2" fmla="val 0"/>
                <a:gd name="f3" fmla="val 287"/>
                <a:gd name="f4" fmla="val 279"/>
                <a:gd name="f5" fmla="val 101"/>
                <a:gd name="f6" fmla="val 193"/>
                <a:gd name="f7" fmla="val 198"/>
                <a:gd name="f8" fmla="val 100"/>
                <a:gd name="f9" fmla="*/ f0 1 287"/>
                <a:gd name="f10" fmla="*/ f1 1 279"/>
                <a:gd name="f11" fmla="+- f4 0 f2"/>
                <a:gd name="f12" fmla="+- f3 0 f2"/>
                <a:gd name="f13" fmla="*/ f12 1 287"/>
                <a:gd name="f14" fmla="*/ f11 1 27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7" h="279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 flipH="1">
              <a:off x="8047040" y="0"/>
              <a:ext cx="3230566" cy="6843717"/>
            </a:xfrm>
            <a:custGeom>
              <a:gdLst>
                <a:gd name="f0" fmla="val w"/>
                <a:gd name="f1" fmla="val h"/>
                <a:gd name="f2" fmla="val 0"/>
                <a:gd name="f3" fmla="val 680"/>
                <a:gd name="f4" fmla="val 1440"/>
                <a:gd name="f5" fmla="val 257"/>
                <a:gd name="f6" fmla="val 265"/>
                <a:gd name="f7" fmla="val 1026"/>
                <a:gd name="f8" fmla="val 337"/>
                <a:gd name="f9" fmla="*/ f0 1 680"/>
                <a:gd name="f10" fmla="*/ f1 1 1440"/>
                <a:gd name="f11" fmla="+- f4 0 f2"/>
                <a:gd name="f12" fmla="+- f3 0 f2"/>
                <a:gd name="f13" fmla="*/ f12 1 68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8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 flipH="1">
              <a:off x="0" y="5694361"/>
              <a:ext cx="1187448" cy="1149345"/>
            </a:xfrm>
            <a:custGeom>
              <a:gdLst>
                <a:gd name="f0" fmla="val w"/>
                <a:gd name="f1" fmla="val h"/>
                <a:gd name="f2" fmla="val 0"/>
                <a:gd name="f3" fmla="val 250"/>
                <a:gd name="f4" fmla="val 242"/>
                <a:gd name="f5" fmla="val 88"/>
                <a:gd name="f6" fmla="val 166"/>
                <a:gd name="f7" fmla="val 172"/>
                <a:gd name="f8" fmla="val 85"/>
                <a:gd name="f9" fmla="*/ f0 1 250"/>
                <a:gd name="f10" fmla="*/ f1 1 242"/>
                <a:gd name="f11" fmla="+- f4 0 f2"/>
                <a:gd name="f12" fmla="+- f3 0 f2"/>
                <a:gd name="f13" fmla="*/ f12 1 250"/>
                <a:gd name="f14" fmla="*/ f11 1 24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0" h="241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 flipH="1">
              <a:off x="8261347" y="0"/>
              <a:ext cx="3421063" cy="6843717"/>
            </a:xfrm>
            <a:custGeom>
              <a:gdLst>
                <a:gd name="f0" fmla="val w"/>
                <a:gd name="f1" fmla="val h"/>
                <a:gd name="f2" fmla="val 0"/>
                <a:gd name="f3" fmla="val 720"/>
                <a:gd name="f4" fmla="val 1440"/>
                <a:gd name="f5" fmla="val 316"/>
                <a:gd name="f6" fmla="val 282"/>
                <a:gd name="f7" fmla="val 1018"/>
                <a:gd name="f8" fmla="val 362"/>
                <a:gd name="f9" fmla="*/ f0 1 720"/>
                <a:gd name="f10" fmla="*/ f1 1 1440"/>
                <a:gd name="f11" fmla="+- f4 0 f2"/>
                <a:gd name="f12" fmla="+- f3 0 f2"/>
                <a:gd name="f13" fmla="*/ f12 1 7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flipH="1">
              <a:off x="0" y="6049963"/>
              <a:ext cx="879479" cy="793754"/>
            </a:xfrm>
            <a:custGeom>
              <a:gdLst>
                <a:gd name="f0" fmla="val w"/>
                <a:gd name="f1" fmla="val h"/>
                <a:gd name="f2" fmla="val 0"/>
                <a:gd name="f3" fmla="val 185"/>
                <a:gd name="f4" fmla="val 167"/>
                <a:gd name="f5" fmla="val 63"/>
                <a:gd name="f6" fmla="val 114"/>
                <a:gd name="f7" fmla="val 125"/>
                <a:gd name="f8" fmla="val 58"/>
                <a:gd name="f9" fmla="*/ f0 1 185"/>
                <a:gd name="f10" fmla="*/ f1 1 167"/>
                <a:gd name="f11" fmla="+- f4 0 f2"/>
                <a:gd name="f12" fmla="+- f3 0 f2"/>
                <a:gd name="f13" fmla="*/ f12 1 185"/>
                <a:gd name="f14" fmla="*/ f11 1 16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" h="167">
                  <a:moveTo>
                    <a:pt x="f2" y="f4"/>
                  </a:moveTo>
                  <a:cubicBezTo>
                    <a:pt x="f5" y="f6"/>
                    <a:pt x="f7" y="f8"/>
                    <a:pt x="f3" y="f2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 flipH="1">
              <a:off x="8850313" y="0"/>
              <a:ext cx="2717797" cy="6843717"/>
            </a:xfrm>
            <a:custGeom>
              <a:gdLst>
                <a:gd name="f0" fmla="val w"/>
                <a:gd name="f1" fmla="val h"/>
                <a:gd name="f2" fmla="val 0"/>
                <a:gd name="f3" fmla="val 572"/>
                <a:gd name="f4" fmla="val 1440"/>
                <a:gd name="f5" fmla="val 213"/>
                <a:gd name="f6" fmla="val 320"/>
                <a:gd name="f7" fmla="val 979"/>
                <a:gd name="f8" fmla="val 164"/>
                <a:gd name="f9" fmla="*/ f0 1 572"/>
                <a:gd name="f10" fmla="*/ f1 1 1440"/>
                <a:gd name="f11" fmla="+- f4 0 f2"/>
                <a:gd name="f12" fmla="+- f3 0 f2"/>
                <a:gd name="f13" fmla="*/ f12 1 572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72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12701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 flipH="1">
              <a:off x="8959848" y="0"/>
              <a:ext cx="2944816" cy="6843717"/>
            </a:xfrm>
            <a:custGeom>
              <a:gdLst>
                <a:gd name="f0" fmla="val w"/>
                <a:gd name="f1" fmla="val h"/>
                <a:gd name="f2" fmla="val 0"/>
                <a:gd name="f3" fmla="val 620"/>
                <a:gd name="f4" fmla="val 1440"/>
                <a:gd name="f5" fmla="val 248"/>
                <a:gd name="f6" fmla="val 325"/>
                <a:gd name="f7" fmla="val 960"/>
                <a:gd name="f8" fmla="val 186"/>
                <a:gd name="f9" fmla="*/ f0 1 620"/>
                <a:gd name="f10" fmla="*/ f1 1 1440"/>
                <a:gd name="f11" fmla="+- f4 0 f2"/>
                <a:gd name="f12" fmla="+- f3 0 f2"/>
                <a:gd name="f13" fmla="*/ f12 1 620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0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custDash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 flipH="1">
              <a:off x="10180636" y="0"/>
              <a:ext cx="2403472" cy="6843717"/>
            </a:xfrm>
            <a:custGeom>
              <a:gdLst>
                <a:gd name="f0" fmla="val w"/>
                <a:gd name="f1" fmla="val h"/>
                <a:gd name="f2" fmla="val 0"/>
                <a:gd name="f3" fmla="val 506"/>
                <a:gd name="f4" fmla="val 1440"/>
                <a:gd name="f5" fmla="val 109"/>
                <a:gd name="f6" fmla="val 356"/>
                <a:gd name="f7" fmla="val 943"/>
                <a:gd name="f8" fmla="val 171"/>
                <a:gd name="f9" fmla="*/ f0 1 506"/>
                <a:gd name="f10" fmla="*/ f1 1 1440"/>
                <a:gd name="f11" fmla="+- f4 0 f2"/>
                <a:gd name="f12" fmla="+- f3 0 f2"/>
                <a:gd name="f13" fmla="*/ f12 1 506"/>
                <a:gd name="f14" fmla="*/ f11 1 144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06" h="1440">
                  <a:moveTo>
                    <a:pt x="f3" y="f2"/>
                  </a:moveTo>
                  <a:cubicBezTo>
                    <a:pt x="f5" y="f6"/>
                    <a:pt x="f2" y="f7"/>
                    <a:pt x="f8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 flipH="1">
              <a:off x="10380661" y="9528"/>
              <a:ext cx="1771649" cy="3198808"/>
            </a:xfrm>
            <a:custGeom>
              <a:gdLst>
                <a:gd name="f0" fmla="val w"/>
                <a:gd name="f1" fmla="val h"/>
                <a:gd name="f2" fmla="val 0"/>
                <a:gd name="f3" fmla="val 373"/>
                <a:gd name="f4" fmla="val 673"/>
                <a:gd name="f5" fmla="val 175"/>
                <a:gd name="f6" fmla="val 183"/>
                <a:gd name="f7" fmla="val 51"/>
                <a:gd name="f8" fmla="val 409"/>
                <a:gd name="f9" fmla="*/ f0 1 373"/>
                <a:gd name="f10" fmla="*/ f1 1 673"/>
                <a:gd name="f11" fmla="+- f4 0 f2"/>
                <a:gd name="f12" fmla="+- f3 0 f2"/>
                <a:gd name="f13" fmla="*/ f12 1 373"/>
                <a:gd name="f14" fmla="*/ f11 1 673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3" h="673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 flipH="1">
              <a:off x="11947522" y="6016623"/>
              <a:ext cx="214317" cy="827083"/>
            </a:xfrm>
            <a:custGeom>
              <a:gdLst>
                <a:gd name="f0" fmla="val w"/>
                <a:gd name="f1" fmla="val h"/>
                <a:gd name="f2" fmla="val 0"/>
                <a:gd name="f3" fmla="val 45"/>
                <a:gd name="f4" fmla="val 174"/>
                <a:gd name="f5" fmla="val 11"/>
                <a:gd name="f6" fmla="val 59"/>
                <a:gd name="f7" fmla="val 26"/>
                <a:gd name="f8" fmla="val 118"/>
                <a:gd name="f9" fmla="*/ f0 1 45"/>
                <a:gd name="f10" fmla="*/ f1 1 174"/>
                <a:gd name="f11" fmla="+- f4 0 f2"/>
                <a:gd name="f12" fmla="+- f3 0 f2"/>
                <a:gd name="f13" fmla="*/ f12 1 45"/>
                <a:gd name="f14" fmla="*/ f11 1 174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" h="174">
                  <a:moveTo>
                    <a:pt x="f2" y="f2"/>
                  </a:moveTo>
                  <a:cubicBezTo>
                    <a:pt x="f5" y="f6"/>
                    <a:pt x="f7" y="f8"/>
                    <a:pt x="f3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5"/>
            <p:cNvSpPr/>
            <p:nvPr/>
          </p:nvSpPr>
          <p:spPr>
            <a:xfrm flipH="1">
              <a:off x="10590215" y="0"/>
              <a:ext cx="1562096" cy="2228850"/>
            </a:xfrm>
            <a:custGeom>
              <a:gdLst>
                <a:gd name="f0" fmla="val w"/>
                <a:gd name="f1" fmla="val h"/>
                <a:gd name="f2" fmla="val 0"/>
                <a:gd name="f3" fmla="val 329"/>
                <a:gd name="f4" fmla="val 469"/>
                <a:gd name="f5" fmla="val 189"/>
                <a:gd name="f6" fmla="val 133"/>
                <a:gd name="f7" fmla="val 69"/>
                <a:gd name="f8" fmla="val 288"/>
                <a:gd name="f9" fmla="*/ f0 1 329"/>
                <a:gd name="f10" fmla="*/ f1 1 469"/>
                <a:gd name="f11" fmla="+- f4 0 f2"/>
                <a:gd name="f12" fmla="+- f3 0 f2"/>
                <a:gd name="f13" fmla="*/ f12 1 329"/>
                <a:gd name="f14" fmla="*/ f11 1 469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9" h="469">
                  <a:moveTo>
                    <a:pt x="f3" y="f2"/>
                  </a:moveTo>
                  <a:cubicBezTo>
                    <a:pt x="f5" y="f6"/>
                    <a:pt x="f7" y="f8"/>
                    <a:pt x="f2" y="f4"/>
                  </a:cubicBezTo>
                </a:path>
              </a:pathLst>
            </a:custGeom>
            <a:noFill/>
            <a:ln w="9528">
              <a:solidFill>
                <a:srgbClr val="000000">
                  <a:alpha val="2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7718944" y="1699586"/>
            <a:ext cx="3674479" cy="3470421"/>
            <a:chOff x="7718944" y="1699586"/>
            <a:chExt cx="3674479" cy="3470421"/>
          </a:xfrm>
        </p:grpSpPr>
        <p:sp>
          <p:nvSpPr>
            <p:cNvPr id="25" name="Rectangle 22"/>
            <p:cNvSpPr/>
            <p:nvPr/>
          </p:nvSpPr>
          <p:spPr>
            <a:xfrm>
              <a:off x="7718944" y="1699586"/>
              <a:ext cx="3674479" cy="502920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Isosceles Triangle 22"/>
            <p:cNvSpPr/>
            <p:nvPr/>
          </p:nvSpPr>
          <p:spPr>
            <a:xfrm rot="10799991">
              <a:off x="9401220" y="4897608"/>
              <a:ext cx="315989" cy="2723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7725143" y="2275658"/>
              <a:ext cx="3668280" cy="2624327"/>
            </a:xfrm>
            <a:prstGeom prst="rect">
              <a:avLst/>
            </a:prstGeom>
            <a:solidFill>
              <a:srgbClr val="78C30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807439" y="2349925"/>
            <a:ext cx="3501191" cy="2456444"/>
          </a:xfrm>
        </p:spPr>
        <p:txBody>
          <a:bodyPr vert="eaVert" anchorCtr="0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02742" y="798444"/>
            <a:ext cx="6268623" cy="525730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5753D-327F-44CE-AB47-EED6FFC14992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3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6ED5EF-51F5-495D-953F-08312EA467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9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DEB35F-29B0-486D-B530-E4AE91993E67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180D1-278C-4815-95FA-CA9B41057B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D9DA44-C176-4A49-9969-EC60C79B551F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C05998-92E4-4C0D-9FB5-62F12B6D73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7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AE59C-62F0-469D-91AA-61C1B1AA9E1A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E1801F-A848-4ABA-9F3F-7075B5E8E0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6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04327-7F85-48E1-95C0-87B4037DE403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72FEA2-87AE-42F5-8E4D-7BDA47DE90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8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F23318-09BA-4602-AD1C-FBCAFABCB075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FC326-60EF-4202-8C95-A2915EEC61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B05179-C99F-4139-BC4D-CB77BD1EEB33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6C9BFC-A463-45B1-AD9C-702C96741D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7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DEBD9C7-1107-4CB5-B7C8-0FD8B928642E}" type="datetime1">
              <a:rPr lang="ru-RU"/>
              <a:pPr lvl="0"/>
              <a:t>10.05.2022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7661DD3-3905-43F3-B755-1408C4E60FA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  <p:txStyles>
    <p:titleStyle>
      <a:lvl1pPr marL="0" marR="0" lvl="0" indent="0" algn="l" defTabSz="914400" rtl="0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ct val="0"/>
        </a:spcAft>
        <a:buSzTx/>
        <a:buFont typeface="Arial" pitchFamily="34"/>
        <a:buChar char="•"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1165" y="2358393"/>
            <a:ext cx="3498668" cy="2456480"/>
          </a:xfrm>
          <a:prstGeom prst="rect">
            <a:avLst/>
          </a:prstGeom>
          <a:noFill/>
          <a:ln>
            <a:noFill/>
          </a:ln>
        </p:spPr>
        <p:txBody>
          <a:bodyPr vert="horz" wrap="square" lIns="228600" tIns="228600" rIns="228600" bIns="22860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34983" y="794723"/>
            <a:ext cx="5950037" cy="52570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fld id="{D952A81E-9DCA-40A1-8BBE-EB947C3686CD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fld id="{1F8C9EEE-4147-4364-9992-E3D4C247D95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  <p:txStyles>
    <p:titleStyle>
      <a:lvl1pPr marL="0" marR="0" lvl="0" indent="0" algn="ctr" defTabSz="914400" rtl="0" fontAlgn="auto" hangingPunct="1">
        <a:lnSpc>
          <a:spcPct val="85000"/>
        </a:lnSpc>
        <a:spcBef>
          <a:spcPct val="0"/>
        </a:spcBef>
        <a:spcAft>
          <a:spcPct val="0"/>
        </a:spcAft>
        <a:buNone/>
        <a:defRPr lang="en-US" sz="4000" b="0" i="0" u="none" strike="noStrike" kern="1200" cap="none" spc="-15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800" b="0" i="0" u="none" strike="noStrike" kern="1200" cap="none" spc="0" baseline="0">
          <a:solidFill>
            <a:srgbClr val="000000"/>
          </a:solidFill>
          <a:uFillTx/>
          <a:latin typeface="Rockwell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600" b="0" i="0" u="none" strike="noStrike" kern="1200" cap="none" spc="0" baseline="0">
          <a:solidFill>
            <a:srgbClr val="000000"/>
          </a:solidFill>
          <a:uFillTx/>
          <a:latin typeface="Rockwell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400" b="0" i="0" u="none" strike="noStrike" kern="1200" cap="none" spc="0" baseline="0">
          <a:solidFill>
            <a:srgbClr val="000000"/>
          </a:solidFill>
          <a:uFillTx/>
          <a:latin typeface="Rockwell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5pPr>
      <a:lvl6pPr marL="2514600" marR="0" lvl="5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6pPr>
      <a:lvl7pPr marL="2971800" marR="0" lvl="6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7pPr>
      <a:lvl8pPr marL="3429000" marR="0" lvl="7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8pPr>
      <a:lvl9pPr marL="3886200" marR="0" lvl="8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1165" y="2358393"/>
            <a:ext cx="3498668" cy="2456480"/>
          </a:xfrm>
          <a:prstGeom prst="rect">
            <a:avLst/>
          </a:prstGeom>
          <a:noFill/>
          <a:ln>
            <a:noFill/>
          </a:ln>
        </p:spPr>
        <p:txBody>
          <a:bodyPr vert="horz" wrap="square" lIns="228600" tIns="228600" rIns="228600" bIns="22860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34983" y="794723"/>
            <a:ext cx="5950037" cy="52570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fld id="{7256EEBB-243A-485C-B1A4-DA2739C0AA80}" type="datetime1">
              <a:rPr lang="en-US"/>
              <a:pPr lvl="0"/>
              <a:t>5/10/2022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Rockwell"/>
              </a:defRPr>
            </a:lvl1pPr>
          </a:lstStyle>
          <a:p>
            <a:pPr lvl="0"/>
            <a:fld id="{51F6A0B3-9AD0-4892-9A70-A6D127FEBB8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  <p:txStyles>
    <p:titleStyle>
      <a:lvl1pPr marL="0" marR="0" lvl="0" indent="0" algn="ctr" defTabSz="914400" rtl="0" fontAlgn="auto" hangingPunct="1">
        <a:lnSpc>
          <a:spcPct val="85000"/>
        </a:lnSpc>
        <a:spcBef>
          <a:spcPct val="0"/>
        </a:spcBef>
        <a:spcAft>
          <a:spcPct val="0"/>
        </a:spcAft>
        <a:buNone/>
        <a:defRPr lang="en-US" sz="4000" b="0" i="0" u="none" strike="noStrike" kern="1200" cap="none" spc="-15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800" b="0" i="0" u="none" strike="noStrike" kern="1200" cap="none" spc="0" baseline="0">
          <a:solidFill>
            <a:srgbClr val="000000"/>
          </a:solidFill>
          <a:uFillTx/>
          <a:latin typeface="Rockwell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600" b="0" i="0" u="none" strike="noStrike" kern="1200" cap="none" spc="0" baseline="0">
          <a:solidFill>
            <a:srgbClr val="000000"/>
          </a:solidFill>
          <a:uFillTx/>
          <a:latin typeface="Rockwell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400" b="0" i="0" u="none" strike="noStrike" kern="1200" cap="none" spc="0" baseline="0">
          <a:solidFill>
            <a:srgbClr val="000000"/>
          </a:solidFill>
          <a:uFillTx/>
          <a:latin typeface="Rockwell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5pPr>
      <a:lvl6pPr marL="2514600" marR="0" lvl="5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6pPr>
      <a:lvl7pPr marL="2971800" marR="0" lvl="6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7pPr>
      <a:lvl8pPr marL="3429000" marR="0" lvl="7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8pPr>
      <a:lvl9pPr marL="3886200" marR="0" lvl="8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78C30D"/>
        </a:buClr>
        <a:buSzPct val="110000"/>
        <a:buFont typeface="Wingdings" pitchFamily="2"/>
        <a:buChar char="§"/>
        <a:defRPr lang="en-US" sz="1200" b="0" i="0" u="none" strike="noStrike" kern="1200" cap="none" spc="0" baseline="0">
          <a:solidFill>
            <a:srgbClr val="000000"/>
          </a:solidFill>
          <a:uFillTx/>
          <a:latin typeface="Rockwell"/>
        </a:defRPr>
      </a:lvl9pPr>
    </p:bodyStyle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Relationship Id="rId3" Type="http://schemas.openxmlformats.org/officeDocument/2006/relationships/image" Target="../media/image2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26.jpeg" /><Relationship Id="rId3" Type="http://schemas.openxmlformats.org/officeDocument/2006/relationships/image" Target="../media/image2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2.jpeg" /><Relationship Id="rId3" Type="http://schemas.openxmlformats.org/officeDocument/2006/relationships/image" Target="../media/image33.png" /><Relationship Id="rId4" Type="http://schemas.openxmlformats.org/officeDocument/2006/relationships/image" Target="../media/image3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Relationship Id="rId6" Type="http://schemas.openxmlformats.org/officeDocument/2006/relationships/image" Target="../media/image39.png" /><Relationship Id="rId7" Type="http://schemas.openxmlformats.org/officeDocument/2006/relationships/image" Target="../media/image40.png" /><Relationship Id="rId8" Type="http://schemas.openxmlformats.org/officeDocument/2006/relationships/image" Target="../media/image4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1834551" y="1633264"/>
            <a:ext cx="8623541" cy="1015660"/>
          </a:xfrm>
          <a:prstGeom prst="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Лес-это наш общий дом 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834551" y="2900485"/>
            <a:ext cx="8609158" cy="923333"/>
          </a:xfrm>
          <a:prstGeom prst="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Лес-это наше богатство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3503715" y="4137778"/>
            <a:ext cx="5086706" cy="2047743"/>
          </a:xfrm>
          <a:prstGeom prst="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Береги природу, человек</a:t>
            </a:r>
            <a:endParaRPr lang="en-US" sz="3200" b="0" i="1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И тогда счастливым</a:t>
            </a:r>
            <a:endParaRPr lang="en-US" sz="3200" b="0" i="1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Будешь ты на век.</a:t>
            </a:r>
            <a:endParaRPr lang="en-US" sz="3200" b="0" i="1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1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19338" y="188640"/>
            <a:ext cx="3850254" cy="523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#Сохранилесаживыми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9181380" y="6219648"/>
            <a:ext cx="2800706" cy="461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#Сохранилесживым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/>
          <p:cNvSpPr txBox="1"/>
          <p:nvPr/>
        </p:nvSpPr>
        <p:spPr>
          <a:xfrm>
            <a:off x="4724403" y="3200400"/>
            <a:ext cx="274320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4515142"/>
            <a:ext cx="11211467" cy="2308320"/>
          </a:xfrm>
          <a:prstGeom prst="rect">
            <a:avLst/>
          </a:prstGeom>
          <a:solidFill>
            <a:srgbClr val="000000">
              <a:alpha val="68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sng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Токсичность</a:t>
            </a: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(продукты горения крайне ядовиты).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sng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Летучесть</a:t>
            </a: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(ядовитый смог может распространяться на км. с потоками воздуха).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sng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Влияние на </a:t>
            </a:r>
            <a:r>
              <a:rPr lang="ru-RU" sz="24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экосистемы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(Большое количество смога в воздухе тормозит развитие растений. Из-за этого кислорода, выделяемого растениями, становится меньше)</a:t>
            </a: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. 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sng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Потенциальное повышение температуры Земного шара</a:t>
            </a: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(п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роцесс парникового эффекта).</a:t>
            </a: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055437" y="352190"/>
            <a:ext cx="10341425" cy="646334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1" u="none" strike="noStrike" kern="0" cap="none" spc="0" baseline="0">
                <a:solidFill>
                  <a:srgbClr val="FF0000"/>
                </a:solidFill>
                <a:uFillTx/>
                <a:latin typeface="Calibri"/>
                <a:cs typeface="Calibri"/>
              </a:rPr>
              <a:t>Дым от пожара оказывает негативное </a:t>
            </a:r>
            <a:r>
              <a:rPr lang="ru-RU" sz="3600" b="0" i="1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Calibri"/>
              </a:rPr>
              <a:t>влияние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495598" y="25411"/>
            <a:ext cx="7344817" cy="749497"/>
          </a:xfrm>
        </p:spPr>
        <p:txBody>
          <a:bodyPr/>
          <a:lstStyle/>
          <a:p>
            <a:pPr lvl="0"/>
            <a:r>
              <a:rPr lang="ru-RU" sz="3600" b="1" i="1">
                <a:solidFill>
                  <a:srgbClr val="FF0000"/>
                </a:solidFill>
              </a:rPr>
              <a:t>Пути предотвращения пожара: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4724403" y="3200400"/>
            <a:ext cx="274320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4" name="Объект 2"/>
          <p:cNvSpPr/>
          <p:nvPr/>
        </p:nvSpPr>
        <p:spPr>
          <a:xfrm>
            <a:off x="710241" y="749698"/>
            <a:ext cx="10515600" cy="2654503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D0D0D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установка огневых точек;</a:t>
            </a:r>
            <a:endParaRPr lang="ru-RU" sz="2400" b="0" i="0" u="none" strike="noStrike" kern="1200" cap="none" spc="0" baseline="0">
              <a:solidFill>
                <a:srgbClr val="0D0D0D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D0D0D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обустройство противопожарных площадок с накопителями воды, песка и других средств тушения;</a:t>
            </a:r>
            <a:endParaRPr lang="ru-RU" sz="2400" b="0" i="0" u="none" strike="noStrike" kern="1200" cap="none" spc="0" baseline="0">
              <a:solidFill>
                <a:srgbClr val="0D0D0D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D0D0D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санитарная зачистка лесных массивов;</a:t>
            </a:r>
            <a:endParaRPr lang="ru-RU" sz="2400" b="0" i="0" u="none" strike="noStrike" kern="1200" cap="none" spc="0" baseline="0">
              <a:solidFill>
                <a:srgbClr val="0D0D0D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D0D0D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отведение специальных зон для туристов и отдыхающих;</a:t>
            </a:r>
            <a:endParaRPr lang="ru-RU" sz="2400" b="0" i="0" u="none" strike="noStrike" kern="1200" cap="none" spc="0" baseline="0">
              <a:solidFill>
                <a:srgbClr val="0D0D0D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D0D0D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Важно также информирование граждан о безопасном поведении с огнём.</a:t>
            </a:r>
            <a:endParaRPr lang="ru-RU" sz="2400" b="0" i="0" u="none" strike="noStrike" kern="1200" cap="none" spc="0" baseline="0">
              <a:solidFill>
                <a:srgbClr val="0D0D0D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/>
          <p:cNvSpPr txBox="1"/>
          <p:nvPr/>
        </p:nvSpPr>
        <p:spPr>
          <a:xfrm>
            <a:off x="93963" y="4869161"/>
            <a:ext cx="10945212" cy="1815879"/>
          </a:xfrm>
          <a:prstGeom prst="rect">
            <a:avLst/>
          </a:prstGeom>
          <a:solidFill>
            <a:srgbClr val="FAF0F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- Замусоривание леса способствует появлению сорняков, крапивы и чертополоха, что приводит к изменениям состава растений в лесу.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- Если сорняков и трав становится все больше, происходит биологическое загрязнение леса.</a:t>
            </a:r>
            <a:endParaRPr lang="ru-RU" sz="2800" b="0" i="1" u="none" strike="noStrike" kern="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8544272" y="187744"/>
            <a:ext cx="3456386" cy="626364"/>
          </a:xfrm>
          <a:prstGeom prst="rect">
            <a:avLst/>
          </a:prstGeom>
          <a:solidFill>
            <a:srgbClr val="EEECE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-150" baseline="0">
                <a:solidFill>
                  <a:srgbClr val="000000"/>
                </a:solidFill>
                <a:uFillTx/>
                <a:latin typeface="Comic Sans MS"/>
              </a:rPr>
              <a:t>Замусоривание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1216325" y="2179609"/>
            <a:ext cx="9773728" cy="2308320"/>
          </a:xfrm>
          <a:prstGeom prst="rect">
            <a:avLst/>
          </a:prstGeom>
          <a:solidFill>
            <a:srgbClr val="3F423F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Из-за </a:t>
            </a:r>
            <a:r>
              <a:rPr lang="ru-RU" sz="48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биологического загрязнения леса, мы </a:t>
            </a:r>
            <a:r>
              <a:rPr lang="ru-RU" sz="4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можем лишиться таких растений как: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/>
          <p:cNvSpPr txBox="1"/>
          <p:nvPr/>
        </p:nvSpPr>
        <p:spPr>
          <a:xfrm>
            <a:off x="9336362" y="5733260"/>
            <a:ext cx="2732090" cy="954103"/>
          </a:xfrm>
          <a:prstGeom prst="rect">
            <a:avLst/>
          </a:prstGeom>
          <a:solidFill>
            <a:srgbClr val="E8E6E6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Безвременник весёлый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/>
          <p:cNvSpPr txBox="1"/>
          <p:nvPr/>
        </p:nvSpPr>
        <p:spPr>
          <a:xfrm>
            <a:off x="8688290" y="6121121"/>
            <a:ext cx="3300490" cy="523219"/>
          </a:xfrm>
          <a:prstGeom prst="rect">
            <a:avLst/>
          </a:prstGeom>
          <a:solidFill>
            <a:srgbClr val="E8E6E6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Лилия кудреватая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8616281" y="5733260"/>
            <a:ext cx="3389827" cy="523219"/>
          </a:xfrm>
          <a:prstGeom prst="rect">
            <a:avLst/>
          </a:prstGeom>
          <a:solidFill>
            <a:srgbClr val="F5EFEB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Венерин башмачок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Кандыки, весенние цветы, первоцветы Кузбасс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51" y="0"/>
            <a:ext cx="122055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420" y="5943600"/>
            <a:ext cx="3719514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5"/>
          <p:cNvSpPr/>
          <p:nvPr/>
        </p:nvSpPr>
        <p:spPr>
          <a:xfrm>
            <a:off x="8616281" y="6216136"/>
            <a:ext cx="3057442" cy="5232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Кандык сибирский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огоньки, жарки, весенние цветы, первоцветы Кузбасса, купальниц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29" y="-8823"/>
            <a:ext cx="12220626" cy="69662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1"/>
          <p:cNvSpPr/>
          <p:nvPr/>
        </p:nvSpPr>
        <p:spPr>
          <a:xfrm>
            <a:off x="9048326" y="5301206"/>
            <a:ext cx="3143670" cy="1556793"/>
          </a:xfrm>
          <a:prstGeom prst="rect">
            <a:avLst/>
          </a:prstGeom>
          <a:solidFill>
            <a:srgbClr val="EEECE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393939"/>
                </a:solidFill>
                <a:uFillTx/>
                <a:latin typeface="Verdana"/>
              </a:rPr>
              <a:t>Купальница азиатская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393939"/>
                </a:solidFill>
                <a:uFillTx/>
                <a:latin typeface="Verdana"/>
              </a:rPr>
              <a:t>(Жарки)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119338" y="116631"/>
            <a:ext cx="7962183" cy="954103"/>
          </a:xfrm>
          <a:prstGeom prst="rect">
            <a:avLst/>
          </a:prstGeom>
          <a:solidFill>
            <a:srgbClr val="F5F0F0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Все вышеперечисленные растения занесены в красную книгу Красноярского края и РФ</a:t>
            </a:r>
          </a:p>
        </p:txBody>
      </p:sp>
      <p:pic>
        <p:nvPicPr>
          <p:cNvPr id="3" name="Picture 4" descr="http://static-web-0.kspu.ru/web/images/2016/04/20/97327201fd54cb27d2c3d8b29c66a5d7/img1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5" y="1070734"/>
            <a:ext cx="6696745" cy="3942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159895" y="3140963"/>
            <a:ext cx="6696745" cy="3744413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Из-за активной хозяйственной деятельности людей ,пожаров, замусоривания лесных территорий, браконьерства немалое число дикорастущих растений оказалось под угрозой исчезновения.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- С целью не допустить полного уничтожения редких видов, в 1998 г. была учреждена региональная Красная книга.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На сегодняшний день в неё включены более 400 видов растений. 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019123" y="188640"/>
            <a:ext cx="8930204" cy="903628"/>
          </a:xfrm>
          <a:solidFill>
            <a:srgbClr val="FFFFFF">
              <a:alpha val="56000"/>
            </a:srgbClr>
          </a:solidFill>
        </p:spPr>
        <p:txBody>
          <a:bodyPr/>
          <a:lstStyle/>
          <a:p>
            <a:pPr lvl="0"/>
            <a:r>
              <a:rPr lang="ru-RU" sz="4000" b="1" i="1"/>
              <a:t>Леса часто подвергаются опасностям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255474" y="1268757"/>
            <a:ext cx="11585274" cy="24160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</a:rPr>
              <a:t>Вырубки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</a:rPr>
              <a:t>Пожары</a:t>
            </a:r>
            <a:endParaRPr lang="en-US" sz="2800" b="0" i="1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</a:rPr>
              <a:t>Замусоривание</a:t>
            </a:r>
            <a:endParaRPr lang="en-US" sz="2800" b="0" i="1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</a:rPr>
              <a:t>Браконьерство</a:t>
            </a:r>
            <a:r>
              <a:rPr lang="ru-RU" sz="32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(происходит обеднение фауны и флоры лесов)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pic>
        <p:nvPicPr>
          <p:cNvPr id="4" name="Рисунок 11" descr="Изображение выглядит как внешний, дерево, вода, природ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93" y="4006178"/>
            <a:ext cx="4022783" cy="272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2" descr="Изображение выглядит как внешний, небо, трава, сухой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4" y="3995982"/>
            <a:ext cx="3936519" cy="271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 descr="Изображение выглядит как дерево, растени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r="12795" b="549"/>
          <a:stretch>
            <a:fillRect/>
          </a:stretch>
        </p:blipFill>
        <p:spPr>
          <a:xfrm>
            <a:off x="7930554" y="3994135"/>
            <a:ext cx="4123788" cy="27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3"/>
          <p:cNvSpPr txBox="1"/>
          <p:nvPr/>
        </p:nvSpPr>
        <p:spPr>
          <a:xfrm>
            <a:off x="1989588" y="1268757"/>
            <a:ext cx="9399913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(уровень вырубки лесов в мире достиг 26 миллионов гектаров в год)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000487" y="1730428"/>
            <a:ext cx="9615574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(занимают второе место в причинах исчезновения лесов)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2999652" y="2245949"/>
            <a:ext cx="8508519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(мусор в лесу приостанавливает рост травянистых растений)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4" descr="Изображение выглядит как дерево, растение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6" cy="7101404"/>
          </a:xfrm>
        </p:spPr>
      </p:pic>
      <p:sp>
        <p:nvSpPr>
          <p:cNvPr id="4" name="Прямоугольник 5"/>
          <p:cNvSpPr/>
          <p:nvPr/>
        </p:nvSpPr>
        <p:spPr>
          <a:xfrm>
            <a:off x="6033814" y="6381323"/>
            <a:ext cx="6168012" cy="720080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FF0000"/>
                </a:solidFill>
                <a:uFillTx/>
                <a:latin typeface="Calibri"/>
                <a:ea typeface="Calibri"/>
                <a:cs typeface="Times New Roman"/>
              </a:rPr>
              <a:t>Почти везде, где ступала нога человека, остаётся его </a:t>
            </a:r>
            <a:r>
              <a:rPr lang="ru-RU" sz="2000" b="1" i="0" u="none" strike="noStrike" kern="0" cap="none" spc="0" baseline="0">
                <a:solidFill>
                  <a:srgbClr val="FF0000"/>
                </a:solidFill>
                <a:uFillTx/>
                <a:latin typeface="Calibri"/>
                <a:ea typeface="Calibri"/>
                <a:cs typeface="Times New Roman"/>
              </a:rPr>
              <a:t>«мусорный» след.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Times New Roman"/>
              </a:rPr>
              <a:t> </a:t>
            </a:r>
            <a:endParaRPr lang="ru-RU" sz="14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68"/>
            <a:ext cx="12191996" cy="6850831"/>
          </a:xfr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4" y="4297359"/>
            <a:ext cx="1968502" cy="25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3919264" y="368064"/>
            <a:ext cx="4841034" cy="707882"/>
          </a:xfrm>
          <a:prstGeom prst="rect">
            <a:avLst/>
          </a:prstGeom>
          <a:solidFill>
            <a:srgbClr val="F5F0F0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Берегите такой лес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1055437" y="332658"/>
            <a:ext cx="6192691" cy="646334"/>
          </a:xfrm>
          <a:prstGeom prst="rect">
            <a:avLst/>
          </a:prstGeom>
          <a:solidFill>
            <a:srgbClr val="F5F0F0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Чтобы не увидеть его таким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6"/>
          <p:cNvSpPr txBox="1"/>
          <p:nvPr/>
        </p:nvSpPr>
        <p:spPr>
          <a:xfrm>
            <a:off x="6703283" y="332658"/>
            <a:ext cx="5000442" cy="954103"/>
          </a:xfrm>
          <a:prstGeom prst="rect">
            <a:avLst/>
          </a:prstGeom>
          <a:solidFill>
            <a:srgbClr val="F5F0F0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Мы хотим сохранить леса.</a:t>
            </a:r>
            <a:endParaRPr lang="ru-RU" sz="16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А вы?</a:t>
            </a:r>
            <a:endParaRPr lang="ru-RU" sz="16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pic>
        <p:nvPicPr>
          <p:cNvPr id="3" name="Рисунок 8" descr="Изображение выглядит как текст, челове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t="6805" r="395" b="6805"/>
          <a:stretch>
            <a:fillRect/>
          </a:stretch>
        </p:blipFill>
        <p:spPr>
          <a:xfrm>
            <a:off x="7582890" y="1637790"/>
            <a:ext cx="3459678" cy="467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s://sun9-77.userapi.com/s/v1/ig2/hiRS_EZWfXDQkmTo7YCwMstkmYTPEKmHiM-kZ84APkexeXQom54g5wX1M4pt6EzmEx_UWiiOIEfC_FgOBUHsm-m2.jpg?size=1496x1920&amp;quality=95&amp;type=alb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25890"/>
            <a:ext cx="4104458" cy="537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68" y="1182218"/>
            <a:ext cx="6726747" cy="55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5"/>
          <p:cNvSpPr/>
          <p:nvPr/>
        </p:nvSpPr>
        <p:spPr>
          <a:xfrm>
            <a:off x="263347" y="188640"/>
            <a:ext cx="11560567" cy="914400"/>
          </a:xfrm>
          <a:prstGeom prst="rect">
            <a:avLst/>
          </a:prstGeom>
          <a:solidFill>
            <a:srgbClr val="00B05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С 1 апреля по 20 июня 2022 года Красноярский краевой центр "Юннаты" и министерство лесного хозяйства Красноярского края проводят краевую экологическую акцию "Сохраним лес живым!"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780" y="4704597"/>
            <a:ext cx="3602461" cy="210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09"/>
            <a:ext cx="12191996" cy="688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7" y="138952"/>
            <a:ext cx="3456386" cy="342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3" y="2924946"/>
            <a:ext cx="2841626" cy="379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68" y="3434843"/>
            <a:ext cx="2664296" cy="334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30915"/>
            <a:ext cx="2736854" cy="437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894" y="2636910"/>
            <a:ext cx="2590796" cy="407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805" y="188640"/>
            <a:ext cx="2631780" cy="288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-528733" y="2276874"/>
            <a:ext cx="9149522" cy="1938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Спасибо, что досмотрели до конца.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Берегите леса.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1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Присоединяйтесь к нашей акции!</a:t>
            </a:r>
            <a:endParaRPr lang="ru-RU" sz="4000" b="0" i="1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s://ds05.infourok.ru/uploads/ex/0afe/0001f345-7f12c209/im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4242"/>
            <a:ext cx="122886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143670" y="116631"/>
            <a:ext cx="8928987" cy="914400"/>
          </a:xfrm>
          <a:prstGeom prst="rect">
            <a:avLst/>
          </a:prstGeom>
          <a:solidFill>
            <a:srgbClr val="93CDD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Проблема 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cs typeface="Calibri"/>
              </a:rPr>
              <a:t>вырубки лесов 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является одной из самых острых экологических проблем на планете: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191347" y="2420892"/>
            <a:ext cx="4566038" cy="4248476"/>
          </a:xfrm>
          <a:prstGeom prst="rect">
            <a:avLst/>
          </a:prstGeom>
          <a:solidFill>
            <a:srgbClr val="948A5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сейчас только 30% суши занято лесами.</a:t>
            </a:r>
            <a:endParaRPr lang="ru-RU" sz="2800" b="0" i="1" u="none" strike="noStrike" kern="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регулярная вырубка деревьев приводит к повышению в атмосфере окиси углерода на 6-12 %.</a:t>
            </a:r>
            <a:endParaRPr lang="ru-RU" sz="2800" b="0" i="1" u="none" strike="noStrike" kern="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каждую минуту исчезает территория леса, размерам нескольких футбольных полей.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4" descr="Изображение выглядит как млекопитающее, дерево, большая кошка, тигр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2282049"/>
            <a:ext cx="12203500" cy="45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191347" y="1412775"/>
            <a:ext cx="8422931" cy="1200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1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Знайте, излишняя вырубка лесов может приводить к негативным последствиям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6"/>
          <p:cNvSpPr/>
          <p:nvPr/>
        </p:nvSpPr>
        <p:spPr>
          <a:xfrm>
            <a:off x="5807967" y="4243072"/>
            <a:ext cx="6215167" cy="2448269"/>
          </a:xfrm>
          <a:prstGeom prst="rect">
            <a:avLst/>
          </a:prstGeom>
          <a:solidFill>
            <a:srgbClr val="948A5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Снижается видовое разнообразие, изменение экосистемы.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В атмосфере начинает возрастать количество диоксида, что приведет к глобальному потеплению.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Ухудшение круговорота воды в природе.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Возникают почвенные эрозии, которые приводят к образованию пустынь. В местах с высоким уровнем грунтовых вод начинается заболачивание.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Загрязнение окружающей среды.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3508" y="116631"/>
            <a:ext cx="9073005" cy="914400"/>
          </a:xfrm>
          <a:prstGeom prst="rect">
            <a:avLst/>
          </a:prstGeom>
          <a:solidFill>
            <a:srgbClr val="C6D9F1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</a:rPr>
              <a:t>Результат вырубки деревьев – это обезлесение</a:t>
            </a:r>
            <a:endParaRPr lang="ru-RU" sz="3200" b="0" i="0" u="none" strike="noStrike" kern="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/>
          <p:cNvSpPr txBox="1"/>
          <p:nvPr/>
        </p:nvSpPr>
        <p:spPr>
          <a:xfrm>
            <a:off x="928774" y="51755"/>
            <a:ext cx="6783238" cy="584777"/>
          </a:xfrm>
          <a:prstGeom prst="rect">
            <a:avLst/>
          </a:prstGeom>
          <a:solidFill>
            <a:srgbClr val="F8FCF2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Пути сокращения вырубки лесов: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37123" y="942252"/>
            <a:ext cx="11800935" cy="830997"/>
          </a:xfrm>
          <a:prstGeom prst="rect">
            <a:avLst/>
          </a:prstGeom>
          <a:solidFill>
            <a:srgbClr val="F79646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Производство бумаги не из древесины, а из трав или известняка 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(при правильной обработке этого сырья можно обойтись и без использования древесины)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36227" y="2264072"/>
            <a:ext cx="8912099" cy="461662"/>
          </a:xfrm>
          <a:prstGeom prst="rect">
            <a:avLst/>
          </a:prstGeom>
          <a:solidFill>
            <a:srgbClr val="F79646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Высадка деревьев </a:t>
            </a: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(постепенное воссоздание утраченных лесов)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32633" y="3283967"/>
            <a:ext cx="8339629" cy="461662"/>
          </a:xfrm>
          <a:prstGeom prst="rect">
            <a:avLst/>
          </a:prstGeom>
          <a:solidFill>
            <a:srgbClr val="F79646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Обучение населения навыкам бережного лесопользования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34425" y="4303861"/>
            <a:ext cx="7977801" cy="461662"/>
          </a:xfrm>
          <a:prstGeom prst="rect">
            <a:avLst/>
          </a:prstGeom>
          <a:solidFill>
            <a:srgbClr val="F79646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Усиление контроля за использованием лесных ресурсов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32633" y="5322859"/>
            <a:ext cx="11435980" cy="461662"/>
          </a:xfrm>
          <a:prstGeom prst="rect">
            <a:avLst/>
          </a:prstGeom>
          <a:solidFill>
            <a:srgbClr val="F79646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Расширять или создавать новые охраняемые территории, лесные заповедники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6" grpId="3"/>
      <p:bldP spid="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7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5"/>
          <p:cNvSpPr txBox="1"/>
          <p:nvPr/>
        </p:nvSpPr>
        <p:spPr>
          <a:xfrm>
            <a:off x="119338" y="5661251"/>
            <a:ext cx="6984772" cy="1047975"/>
          </a:xfrm>
          <a:prstGeom prst="rect">
            <a:avLst/>
          </a:prstGeom>
          <a:solidFill>
            <a:srgbClr val="000000">
              <a:alpha val="29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Times New Roman"/>
              </a:rPr>
              <a:t>Каждый год в нашей стране сгорает 40 миллионов гектаров леса.</a:t>
            </a:r>
            <a:endParaRPr lang="ru-RU" sz="14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Times New Roman"/>
              </a:rPr>
              <a:t>Основная причина пожара не жара, а деятельность человека. </a:t>
            </a:r>
          </a:p>
          <a:p>
            <a:pPr marL="342900" marR="0" lvl="0" indent="-34290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Tx/>
              <a:buFont typeface="Symbol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Times New Roman"/>
              </a:rPr>
              <a:t>В естественной среде пожары чаще возникают от молний -7-8 % .</a:t>
            </a:r>
            <a:endParaRPr lang="ru-RU" sz="140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-99395"/>
            <a:ext cx="4048121" cy="177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8" y="1772820"/>
            <a:ext cx="8864595" cy="93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/>
          <p:nvPr/>
        </p:nvSpPr>
        <p:spPr>
          <a:xfrm>
            <a:off x="0" y="3048609"/>
            <a:ext cx="11010180" cy="3785652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потеря ценных лесных ресурсов;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исчезновение растений и животных;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уменьшение среды обитания диких животных и истощение дикой природы;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замедление естественной регенерации и сокращение лесного покрова;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глобальное потепление;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сажа от пожаров долетает до Арктики и способствует таянию льдов;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изменение климата планеты из-за попадания в атмосферу углекислого газа;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истощение озонового слоя;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cs typeface="Calibri"/>
              </a:rPr>
              <a:t>деградация водосборных площадей;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эрозия грунтов, влияющая на продуктивность почв и плодородие</a:t>
            </a:r>
            <a:r>
              <a:rPr lang="ru-RU" sz="2400" b="0" i="1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.</a:t>
            </a:r>
            <a:endParaRPr lang="ru-RU" sz="2400" b="0" i="1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" y="66138"/>
            <a:ext cx="4896547" cy="864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318" y="14474"/>
            <a:ext cx="6624736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1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Результат пожара: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Atla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Atla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Экран (4:3)</PresentationFormat>
  <Paragraphs>81</Paragraphs>
  <Slides>27</Slides>
  <Notes>0</Notes>
  <TotalTime>296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Calibri</vt:lpstr>
      <vt:lpstr>Calibri Light</vt:lpstr>
      <vt:lpstr>Rockwell</vt:lpstr>
      <vt:lpstr>Wingdings</vt:lpstr>
      <vt:lpstr>Times New Roman</vt:lpstr>
      <vt:lpstr>Symbol</vt:lpstr>
      <vt:lpstr>Comic Sans MS</vt:lpstr>
      <vt:lpstr>Verdana</vt:lpstr>
      <vt:lpstr>Тема Office</vt:lpstr>
      <vt:lpstr>PowerPoint Presentation</vt:lpstr>
      <vt:lpstr>Леса часто подвергаются опасностям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Пути предотвращения пожара: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</dc:creator>
  <cp:lastModifiedBy>Ксения</cp:lastModifiedBy>
  <cp:revision>980</cp:revision>
  <dcterms:created xsi:type="dcterms:W3CDTF">2022-05-03T08:55:57Z</dcterms:created>
  <dcterms:modified xsi:type="dcterms:W3CDTF">2022-05-10T13:46:06Z</dcterms:modified>
</cp:coreProperties>
</file>