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1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FF"/>
    <a:srgbClr val="BE12AA"/>
    <a:srgbClr val="990BC5"/>
    <a:srgbClr val="0146B7"/>
    <a:srgbClr val="FFCCCC"/>
    <a:srgbClr val="C6EBFE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21" autoAdjust="0"/>
  </p:normalViewPr>
  <p:slideViewPr>
    <p:cSldViewPr>
      <p:cViewPr>
        <p:scale>
          <a:sx n="120" d="100"/>
          <a:sy n="120" d="100"/>
        </p:scale>
        <p:origin x="-241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79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A4D66-298A-45E6-A93A-8B65BBC759CA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2A72B-A735-4751-A870-DEA25C7B9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3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D1D5F-AB56-4A84-A73A-F5C64EC66B8B}" type="datetimeFigureOut">
              <a:rPr lang="ru-RU" smtClean="0"/>
              <a:t>21.05.2023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537D5-F5D2-4E9E-9A06-E68BE0F83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6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537D5-F5D2-4E9E-9A06-E68BE0F832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4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537D5-F5D2-4E9E-9A06-E68BE0F832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9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95DD-2537-4F65-B226-53CAF9DB3D4F}" type="datetime1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0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EB9E-5C5F-4EDC-A13E-2F3894014723}" type="datetime1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9C8-09FE-4351-9F32-8DE33BB7F244}" type="datetime1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9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6672-82B4-43BD-9B96-E3DAF9AADB8E}" type="datetime1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0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F7B6A-9AC5-47DF-8E2F-57C997A9C879}" type="datetime1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0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C322-4E36-469C-8A3C-81AA550CABD5}" type="datetime1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7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FEEA-4A21-439A-BF98-71B241C97207}" type="datetime1">
              <a:rPr lang="ru-RU" smtClean="0"/>
              <a:t>21.05.2023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1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4EF1-1404-4CB2-AE3B-B0362669580E}" type="datetime1">
              <a:rPr lang="ru-RU" smtClean="0"/>
              <a:t>21.05.2023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1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D083-2D28-4584-841A-3F4FD748B3E5}" type="datetime1">
              <a:rPr lang="ru-RU" smtClean="0"/>
              <a:t>21.05.2023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2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39F-12A6-42FF-A6FF-79C75F2F5C34}" type="datetime1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7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7739-FF1B-4F6E-BBB7-4B8FF7269568}" type="datetime1">
              <a:rPr lang="ru-RU" smtClean="0"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7FE7-CEBD-4FB0-836E-B73A0C8E8BA5}" type="datetime1">
              <a:rPr lang="ru-RU" smtClean="0"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"Подслушано в школе" №3 (13)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E650-1463-4303-8C3E-FCAB3C792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6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8" y="299965"/>
            <a:ext cx="1587866" cy="1868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2275" y="2176447"/>
            <a:ext cx="4478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МАОУ СОШ №2 г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Сосновоборск</a:t>
            </a:r>
          </a:p>
          <a:p>
            <a:pPr algn="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(13) 2022-2023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90135" y="251520"/>
            <a:ext cx="4071114" cy="1868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Подслушано</a:t>
            </a:r>
            <a:r>
              <a:rPr lang="ru-RU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</a:br>
            <a:r>
              <a:rPr lang="ru-RU" sz="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ru-RU" sz="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в </a:t>
            </a:r>
            <a:r>
              <a:rPr lang="ru-RU" sz="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школе</a:t>
            </a:r>
            <a:endParaRPr lang="ru-RU" sz="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639" y="7407650"/>
            <a:ext cx="6272609" cy="1492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в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номере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39" y="7740352"/>
            <a:ext cx="1673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победа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турнир по НВП</a:t>
            </a:r>
            <a:b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кубок имени  Владимира Колтовича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6050" y="7731035"/>
            <a:ext cx="1587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«Дело добровольное» 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Старшеклассники объединились в отряд волонтеров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2976" y="7748413"/>
            <a:ext cx="1630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Мечты сбываются!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Сказочная история, приключившаяся </a:t>
            </a:r>
            <a:b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ученицей 5б класса Лизой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Чеблоковой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8751" y="7748413"/>
            <a:ext cx="17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– за ЗОЖ!»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старшеклассники учили учеников начальной школы беречь здоровье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Работа\Школа\Газета\№7\Колтович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/>
        </p:blipFill>
        <p:spPr bwMode="auto">
          <a:xfrm>
            <a:off x="202246" y="2699667"/>
            <a:ext cx="6272609" cy="45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520"/>
            <a:ext cx="6858000" cy="1296144"/>
          </a:xfrm>
        </p:spPr>
        <p:txBody>
          <a:bodyPr>
            <a:noAutofit/>
          </a:bodyPr>
          <a:lstStyle/>
          <a:p>
            <a:r>
              <a:rPr lang="ru-RU" sz="5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Кубок остался «дома»!</a:t>
            </a:r>
            <a:endParaRPr lang="ru-RU" sz="5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10011" y="8625144"/>
            <a:ext cx="2237978" cy="486833"/>
          </a:xfrm>
        </p:spPr>
        <p:txBody>
          <a:bodyPr/>
          <a:lstStyle/>
          <a:p>
            <a:r>
              <a:rPr lang="ru-RU" dirty="0" smtClean="0"/>
              <a:t>"Подслушано в школе" №3 (13)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2656" y="169168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год подряд команда нашей школы завоёвывает победу в Городском турнире им. Владимира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Колтовича.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/>
          <a:stretch/>
        </p:blipFill>
        <p:spPr bwMode="auto">
          <a:xfrm>
            <a:off x="13184" y="2358475"/>
            <a:ext cx="2981325" cy="218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2812" b="4183"/>
          <a:stretch/>
        </p:blipFill>
        <p:spPr bwMode="auto">
          <a:xfrm>
            <a:off x="24656" y="4455071"/>
            <a:ext cx="2973561" cy="415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2869" y="2312920"/>
            <a:ext cx="351479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состоялся XII Городской турнир по НВП среди допризывной молодежи на Кубок имени воина-интернационалиста Владимира Колтовича.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турнире приняли участие 5 команд: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№ 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3, 4, 5 и команда Сосновоборского механико-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Официальную часть открыли Иван Леганович со стихотворением «Солдат России», написанным В.М. Луговым, и дьякон Введенского храма Сосновоборска, руководитель отряда юных разведчиков «Покров» Андрей Никитин с песней «Встанем!».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турнира предстояло пройти три этапа: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неполная разборка-сборка автомата Калашникова;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первой доврачебной помощи;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из пневматической винтовки.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этапе команды получали очки. Пока судейская коллегия подводила итоги соревнований, ребята посетили школьный музей. Там они узнали о подвиге Владимира Колтовича, чьим именем назван турнир.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объявил главный судья соревнований, председатель Сосновоборского отделения «Российского Союза ветеранов Афганистана» Виталий Владимирович Бретавский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турнира: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команда МАОУ СОШ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команда СМТТ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команда МАОУ ООШ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ребят с победой!</a:t>
            </a:r>
          </a:p>
          <a:p>
            <a:pPr algn="just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Кубок остался «дома»!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43150" y="8475136"/>
            <a:ext cx="2309986" cy="486833"/>
          </a:xfrm>
        </p:spPr>
        <p:txBody>
          <a:bodyPr/>
          <a:lstStyle/>
          <a:p>
            <a:r>
              <a:rPr lang="ru-RU" smtClean="0"/>
              <a:t>"Подслушано в школе" №3 (13)</a:t>
            </a:r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91952"/>
            <a:ext cx="3816424" cy="286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F:\Работа\Школа\Газета\Фото\Колтович\IMG_20230211_1013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10139" b="16981"/>
          <a:stretch/>
        </p:blipFill>
        <p:spPr bwMode="auto">
          <a:xfrm rot="5400000">
            <a:off x="266048" y="3347392"/>
            <a:ext cx="2909691" cy="241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Работа\Школа\Газета\Фото\Колтович\IMG_20230211_1024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r="23266"/>
          <a:stretch/>
        </p:blipFill>
        <p:spPr bwMode="auto">
          <a:xfrm>
            <a:off x="7245424" y="138524"/>
            <a:ext cx="279132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5"/>
          <a:stretch/>
        </p:blipFill>
        <p:spPr bwMode="auto">
          <a:xfrm rot="21324771">
            <a:off x="3059579" y="2835376"/>
            <a:ext cx="3528392" cy="343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F:\Работа\Школа\Газета\Фото\Колтович\IMG_20230211_12393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30379" r="4008" b="14572"/>
          <a:stretch/>
        </p:blipFill>
        <p:spPr bwMode="auto">
          <a:xfrm>
            <a:off x="-8508" y="5940152"/>
            <a:ext cx="7013466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Работа\Школа\Газета\Фото\Колтович\изображение_viber_2023-03-12_16-50-25-99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20102" r="12367"/>
          <a:stretch/>
        </p:blipFill>
        <p:spPr bwMode="auto">
          <a:xfrm>
            <a:off x="3604396" y="303164"/>
            <a:ext cx="3115393" cy="25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Работа\Школа\Газета\№7\Волонтеры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r="4986" b="13418"/>
          <a:stretch/>
        </p:blipFill>
        <p:spPr bwMode="auto">
          <a:xfrm>
            <a:off x="2409568" y="866132"/>
            <a:ext cx="4228900" cy="26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73244" y="8657167"/>
            <a:ext cx="2270584" cy="486833"/>
          </a:xfrm>
        </p:spPr>
        <p:txBody>
          <a:bodyPr/>
          <a:lstStyle/>
          <a:p>
            <a:r>
              <a:rPr lang="ru-RU" smtClean="0"/>
              <a:t>"Подслушано в школе" №3 (13)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626" y="17951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Знакомьтесь:  «Лига добра»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55576"/>
            <a:ext cx="23856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учебном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старшеклассники нашей школы объединились </a:t>
            </a:r>
            <a:b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чего?</a:t>
            </a:r>
          </a:p>
          <a:p>
            <a:pPr algn="r"/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руководитель отряда </a:t>
            </a:r>
            <a:b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b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 </a:t>
            </a:r>
            <a:b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Кожура.</a:t>
            </a:r>
            <a:endParaRPr lang="ru-RU" sz="1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6084168"/>
            <a:ext cx="3885375" cy="25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8" y="3626659"/>
            <a:ext cx="611936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Волонтеры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кто они?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Волонтеры - это люди с добрым сердцем, которые всегда готовы помочь. Причем их помощь бескорыстна. Их еще называют добровольцами.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Когда появились в нашей школе?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Волонтерство в нашей школе было всегда, но не так развито. Не было официального отряда, но были активисты, которые рады помочь в проведении акций и мероприятий. 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Чем занимаются волонтеры?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Волонтеры нашего отряда «Лига добра» помогают в организации и проведении школьных мероприятий, а так же сами их готовят и проводят.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3096" y="6084168"/>
            <a:ext cx="21602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Как попасть в ряды добровольцев?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Попасть в отряд совсем не трудно, и никакие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дости-жения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учёбе для этого не требуются.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жела-ние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Решили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ряды? 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одойдите к педагогу-организатору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Алексеевне Кожура или к ребятам из 8г класса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что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волонтером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1641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480"/>
          <a:stretch/>
        </p:blipFill>
        <p:spPr bwMode="auto">
          <a:xfrm>
            <a:off x="332656" y="6300192"/>
            <a:ext cx="2672482" cy="22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43150" y="8475136"/>
            <a:ext cx="2309986" cy="486833"/>
          </a:xfrm>
        </p:spPr>
        <p:txBody>
          <a:bodyPr/>
          <a:lstStyle/>
          <a:p>
            <a:r>
              <a:rPr lang="ru-RU" smtClean="0"/>
              <a:t>"Подслушано в школе" №3 (13)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656" y="323528"/>
            <a:ext cx="270789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 какого возраста можно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запи-саться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отряд «Лига добра»?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Волонтером можно стать с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14-ти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sz="1300" dirty="0"/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Волонтеры помогают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беско-рыстно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какие-то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бонусы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положены всё равно?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Волонтерское движение среди школьников становится всё попу-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лярнее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Самые активные добро-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вольцы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получают путёвки в лучшие детские лагеря страны. Мы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 активно вести группу волонтерского отряда «Лига добра» в социальных сетях, где и будем выкладывать информацию 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фору-мах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мы уже работаем над дизайном футболок нашего отряда «Лига добра». Когда на сайте dobro.ru наша школа будет официальным организатором мероприятий,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верифицировать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отрабо-танные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часы, и в будущем это может помочь ребятам при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поступ-лении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Ведь участие в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 отряде – это дополнительные баллы при поступлении.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2305" y="467544"/>
            <a:ext cx="3257015" cy="8096944"/>
          </a:xfrm>
          <a:prstGeom prst="rect">
            <a:avLst/>
          </a:prstGeom>
          <a:noFill/>
          <a:ln w="1905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2305" y="2226929"/>
            <a:ext cx="32507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«Равняйсь! Смирно!»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по 22 февраля в школе прошел ежегодный Смотр песни и строя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началась за месяц. По традиции, учеников младших классов готовили старшеклассники.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Сначала шестиклассники не восприняли нас всерьез, - поделились ученицы 9в класса. – Но уже на второй или третьей репетиции поняли, что мы не шутим, и стали нас слушаться.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ответственными оказались ребята из начальной школы. Первоклассники даже на каникулы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 них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задание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команды.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Жюри смотра в этом году было серьезное: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воздушно-десантных войск, гвардии старший сержант Лаврентьев Сергей Николаевич;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пограничных войск, старший лейтенант МВД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Бинчуров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Иванович;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внутренних войск МВД России, участник боевых действий в Чечне,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Работа\Школа\Газета\№7\Смотр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t="6537" r="22438"/>
          <a:stretch/>
        </p:blipFill>
        <p:spPr bwMode="auto">
          <a:xfrm>
            <a:off x="4481219" y="6417504"/>
            <a:ext cx="1821863" cy="21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абота\Школа\Газета\№7\Смотр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14760" r="8623" b="7508"/>
          <a:stretch/>
        </p:blipFill>
        <p:spPr bwMode="auto">
          <a:xfrm>
            <a:off x="3039790" y="-103298"/>
            <a:ext cx="3275806" cy="235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2305" y="6370511"/>
            <a:ext cx="1428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прапорщик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поли-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 Алексей Вячеславович.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смотр ветеран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ВДВ, майор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Кривогорницев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Дмитриевич.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996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43150" y="8475136"/>
            <a:ext cx="2309986" cy="486833"/>
          </a:xfrm>
        </p:spPr>
        <p:txBody>
          <a:bodyPr/>
          <a:lstStyle/>
          <a:p>
            <a:r>
              <a:rPr lang="ru-RU" smtClean="0"/>
              <a:t>"Подслушано в школе" №3 (13)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6732" y="4306293"/>
            <a:ext cx="59659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уверена ученица 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5б класса Лиза </a:t>
            </a:r>
            <a:r>
              <a:rPr lang="ru-RU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Чеблокова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Лиза – поклонница фигурного катания. Но так как болеет ДЦП, сама заниматься этим красивым видом спорта она не может. Поэтому смотрит на фигуристов по телевизору и вместе с мамой ездит в Красноярск на ледовые шоу. В декабре в Красноярске проходил чемпионат России по фигурному катанию. Конечно, Лиза с мамой купили билеты. А также оставили на сайте благотворительной акции «Ёлка желаний» письмо, в котором написали, что мечта девочки – встреча с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Камилой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Валиевой.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рассказала об этой встрече.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Когда мы с мамой ехали в Красноярск на чемпионат, я даже не догадывалась, что случится такая встреча. Это здорово – получать такие сюрпризы! Я хотела познакомиться 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Камилой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Валиевой, мечтала, и вот мечта наконец сбылась. А я волнения забыла все вопросы, которые хотела ей задать. Я хотела спросить про некоторые элементы в фигурном катании, потому что не всё всегда понятно, ну и просто пообщаться, узнать ее поближе. Но все вопросы, которые я готовила, от волнения просто исчезли из моей головы. Я просто не верила, что это всё происходит со мной, а не с кем-то другим.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церемонии награждения нас с мамой пригласили к фотозоне спортсменок, и они втроем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Камила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Валиева, Елизавета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Туктамышева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Софья Акатьева - спустились к нам. Девочки видели, что мне сложно передвигаться, мама мне помогает. Фигуристки взяли меня под руки, не растерялись (у меня от волнения тряслись ноги, мне сложно было стоять),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Камила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предложила некуда не двигать, а прямо здесь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пообщаться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000" y="3687676"/>
            <a:ext cx="65113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rgbClr val="BE12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верить в мечты!</a:t>
            </a:r>
          </a:p>
        </p:txBody>
      </p:sp>
      <p:pic>
        <p:nvPicPr>
          <p:cNvPr id="1026" name="Picture 2" descr="F:\Работа\Школа\Газета\№7\Лиза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colorTemperature colorTemp="10500"/>
                    </a14:imgEffect>
                    <a14:imgEffect>
                      <a14:saturation sat="60000"/>
                    </a14:imgEffect>
                    <a14:imgEffect>
                      <a14:brightnessContrast bright="26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2" y="-180528"/>
            <a:ext cx="5965900" cy="397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4664" y="366794"/>
            <a:ext cx="3816424" cy="413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показалось, что она, как и я, тоже была взволнована, потому что голос…. дрожал немного, когда она общалась со мной. Мне было интересно с ней поговорить! Общение было свободным, не было никакого напряжения. Все девочки со мной хорошо разговаривали, не было какой-то закрытости. Мы все были на одной волне.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 посмотреть на своего кумира так близко.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Камила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милая, улыбчивая. На экране она другая. В жизни она серьёзная, даже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суровая, совсем чуть-чуть. На экране она кажется маленькой, хрупкой, а в реальности она выше меня – 165-170 см где-то, то есть совсем не маленького роста, и по фигуре не совсем такая кукольная, хрупкая, как нам кажется на телеэкране. Особенно по сравнению с Лизой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Туктамышевой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Софьей Акатьевой.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передала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Камиле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подарки. А она мне подарила мягкую игрушку с автографом. Теперь это моя любимая игрушка.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верить в мечты. Они обязательно сбудутся, если очень сильно в них верить!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2050" name="Picture 2" descr="F:\Работа\Школа\Газета\№7\Лиза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1" b="6033"/>
          <a:stretch/>
        </p:blipFill>
        <p:spPr bwMode="auto">
          <a:xfrm>
            <a:off x="412155" y="4426249"/>
            <a:ext cx="3639962" cy="41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01845" y="467545"/>
            <a:ext cx="2223499" cy="806489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93096" y="1649858"/>
            <a:ext cx="222349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 курсе школьных новостей!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наверняка уже привыкли читать про нашу школу во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Но не все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социальной сетью. Кому-то удобнее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полу-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мессенд-жеров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решили завести школьный канал в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название – «МАОУ СОШ №2 г. Сосновоборска».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Каналу нашей школы в «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Теле-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всего месяц, а там уже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700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подписчиков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преимущества получите вы, подписавшись на канал «МАОУ СОШ №2 г.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Сосно-воборска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сможете ежедневно читать, как и чем живут ученики школы № 2;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первыми узнавать об акциях и конкурсах, в которых можно получить крутые призы;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поймете, что школьная жизнь – это не только скучные уроки.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общем, подписывайтесь сами на канал нашей школы и приглашайте родителей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@maoy_soh_2_snk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t.me/maousosh2_sosn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Работа\Школа\Газета\2021-2022\№3\Соцсет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65" y="489329"/>
            <a:ext cx="2209130" cy="11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88840" y="8475136"/>
            <a:ext cx="2526010" cy="486833"/>
          </a:xfrm>
        </p:spPr>
        <p:txBody>
          <a:bodyPr/>
          <a:lstStyle/>
          <a:p>
            <a:r>
              <a:rPr lang="ru-RU" dirty="0" smtClean="0"/>
              <a:t>"Подслушано в школе" №3 (13)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3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7740352"/>
            <a:ext cx="6145628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номером работали: 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 Каунова, Ангелина Шутова (5 д), Иван Марченко (6 а), Марина Захарова (7 а), 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Симурзина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а), Ярослава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Ишмаева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Аделина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Панина (8 г),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Софья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Фалилеева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 б)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 Суранова, Ольга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Саидовна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E650-1463-4303-8C3E-FCAB3C792194}" type="slidenum">
              <a:rPr lang="ru-RU" smtClean="0"/>
              <a:t>8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4504" y="160672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– за ЗОЖ!»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в нашей школе – месяц здоровья. Ученики рисуют плакаты, участвуют в конкурсах рисунков. А учащиеся средней и старшей школы продолжают добрую традицию – проводят в младших классах занятия.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сами выбирают темы беседы и форму проведения мероприятия. Они старались, чтобы малышам понравились необычные занятия.</a:t>
            </a: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Работа\Школа\Газета\№7\5г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7093" b="10734"/>
          <a:stretch/>
        </p:blipFill>
        <p:spPr bwMode="auto">
          <a:xfrm>
            <a:off x="0" y="2147869"/>
            <a:ext cx="2761044" cy="15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абота\Школа\Газета\№7\6а_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2" r="18767" b="23810"/>
          <a:stretch/>
        </p:blipFill>
        <p:spPr bwMode="auto">
          <a:xfrm>
            <a:off x="3518800" y="3555339"/>
            <a:ext cx="29276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7134" y="2081828"/>
            <a:ext cx="3629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Богомолова и Василина Колотило, 5г: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Мы пришли на урок к ребятам из 1в класса. Рассказывали, что такое здоровый образ жизни: про пользу занятий спортом, про основы правильного питания. Первоклашки так внимательно слушают! Особенно понравилось задавать им вопросы: они знают ответы на все из них!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29" y="3851920"/>
            <a:ext cx="333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Марченко, 6а: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Мы 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Дариной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Горбуновой ходили во 2а класс. Дети очень отзывчивые, умные и весёлые. Мы им всё рассказали про бактерии, а помогали нам герои из любимого мультсериала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4984" y="529208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Симурзина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7а: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«Агитбригада» нашего класса получилась большая: Настя Попова, Герман Батманов, Андрей Коновальчик, Ксения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Симурзина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Арина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Лайтнер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Алина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Михнёва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Анастасия Егорова, Алина Лаврова, Полина Ощепкова, Женя Северьянова, Вика Власова, Катя Марченко, Соня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Маркевич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 провели урок 3а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классу.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Рассказали про бактерии, полезное питание и про пользу занятий спортом. Нас поразило, как все дети слушали и понимали каждую деталь данной темы.</a:t>
            </a:r>
          </a:p>
        </p:txBody>
      </p:sp>
      <p:pic>
        <p:nvPicPr>
          <p:cNvPr id="1029" name="Picture 5" descr="F:\Работа\Школа\Газета\№7\7а_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"/>
          <a:stretch/>
        </p:blipFill>
        <p:spPr bwMode="auto">
          <a:xfrm>
            <a:off x="0" y="5292079"/>
            <a:ext cx="3187419" cy="22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2136</TotalTime>
  <Words>1187</Words>
  <Application>Microsoft Office PowerPoint</Application>
  <PresentationFormat>Экран (4:3)</PresentationFormat>
  <Paragraphs>110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Кубок остался «дома»!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Irusik</dc:creator>
  <cp:lastModifiedBy>Ксения</cp:lastModifiedBy>
  <cp:revision>317</cp:revision>
  <dcterms:created xsi:type="dcterms:W3CDTF">2021-11-15T14:16:57Z</dcterms:created>
  <dcterms:modified xsi:type="dcterms:W3CDTF">2023-05-21T13:54:35Z</dcterms:modified>
</cp:coreProperties>
</file>