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1844825"/>
            <a:ext cx="7117180" cy="2160240"/>
          </a:xfrm>
        </p:spPr>
        <p:txBody>
          <a:bodyPr/>
          <a:lstStyle/>
          <a:p>
            <a:pPr algn="ctr"/>
            <a:r>
              <a:rPr lang="ru-RU" sz="6600" i="1" dirty="0" smtClean="0">
                <a:cs typeface="Adobe Devanagari" pitchFamily="18" charset="0"/>
              </a:rPr>
              <a:t>Моделирование фартука</a:t>
            </a:r>
            <a:endParaRPr lang="ru-RU" sz="6600" i="1" dirty="0">
              <a:cs typeface="Adobe Devanagari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5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-99391"/>
            <a:ext cx="7125113" cy="1296144"/>
          </a:xfrm>
        </p:spPr>
        <p:txBody>
          <a:bodyPr/>
          <a:lstStyle/>
          <a:p>
            <a:pPr algn="ctr"/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грудкой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980726"/>
            <a:ext cx="4248472" cy="5664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46068"/>
            <a:ext cx="4067944" cy="567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68000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924475"/>
          </a:xfrm>
        </p:spPr>
        <p:txBody>
          <a:bodyPr/>
          <a:lstStyle/>
          <a:p>
            <a:pPr algn="ctr"/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грудки на поясе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52736"/>
            <a:ext cx="3679530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5412601" cy="3960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048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125113" cy="924475"/>
          </a:xfrm>
        </p:spPr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 фартука: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761656"/>
            <a:ext cx="295232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37" y="1182475"/>
            <a:ext cx="2535015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69663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67544" y="50851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треугольным низом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306896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закругленным низом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8" y="486916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прямым низом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2495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125113" cy="924475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Специалисты разных профессий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933056"/>
            <a:ext cx="2603500" cy="234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38200"/>
            <a:ext cx="2400300" cy="256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8200"/>
            <a:ext cx="25273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38064" y="376310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Художник-модельер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0421" y="354433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конструктор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9382" y="37036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9254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моделирования: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фартук шьется из пестрой ткани, отделку следует сделать одноцветной, причем она должна совпадать с одной из красок ткани.</a:t>
            </a:r>
          </a:p>
          <a:p>
            <a:r>
              <a:rPr lang="ru-RU" dirty="0" smtClean="0"/>
              <a:t>Чем ярче и крупнее рисунок основной ткани, тем меньше должно быть отделочной.</a:t>
            </a:r>
          </a:p>
          <a:p>
            <a:r>
              <a:rPr lang="ru-RU" dirty="0" smtClean="0"/>
              <a:t>Ткани ярких расцветок лучше сочетать с менее ярким, белым или серым цветом.</a:t>
            </a:r>
          </a:p>
          <a:p>
            <a:r>
              <a:rPr lang="ru-RU" dirty="0" smtClean="0"/>
              <a:t>Бледные  бесцветные ткани хорошо оживить яркой отделкой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32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3028596" cy="40381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2656"/>
            <a:ext cx="4464496" cy="5764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81128"/>
            <a:ext cx="2143125" cy="2143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20379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20688"/>
            <a:ext cx="3981069" cy="5730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20688"/>
            <a:ext cx="4627240" cy="5663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9917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3297"/>
            <a:ext cx="5148064" cy="4118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91" y="116632"/>
            <a:ext cx="4999909" cy="3556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2262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55</TotalTime>
  <Words>86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Autumn</vt:lpstr>
      <vt:lpstr>Моделирование фартука</vt:lpstr>
      <vt:lpstr>С грудкой</vt:lpstr>
      <vt:lpstr>Без грудки на поясе</vt:lpstr>
      <vt:lpstr>Модели фартука:</vt:lpstr>
      <vt:lpstr>Специалисты разных профессий</vt:lpstr>
      <vt:lpstr>Правила моделирования: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фартука</dc:title>
  <dc:creator>Ольга</dc:creator>
  <cp:lastModifiedBy>Ольга</cp:lastModifiedBy>
  <cp:revision>4</cp:revision>
  <dcterms:created xsi:type="dcterms:W3CDTF">2013-12-01T07:57:49Z</dcterms:created>
  <dcterms:modified xsi:type="dcterms:W3CDTF">2013-12-01T09:04:05Z</dcterms:modified>
</cp:coreProperties>
</file>